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94" r:id="rId2"/>
    <p:sldId id="395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73" r:id="rId13"/>
    <p:sldId id="277" r:id="rId14"/>
    <p:sldId id="274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303" r:id="rId29"/>
    <p:sldId id="304" r:id="rId30"/>
    <p:sldId id="306" r:id="rId31"/>
    <p:sldId id="307" r:id="rId32"/>
    <p:sldId id="302" r:id="rId33"/>
    <p:sldId id="308" r:id="rId34"/>
    <p:sldId id="309" r:id="rId35"/>
    <p:sldId id="392" r:id="rId36"/>
    <p:sldId id="292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89" r:id="rId48"/>
    <p:sldId id="390" r:id="rId49"/>
    <p:sldId id="391" r:id="rId50"/>
    <p:sldId id="39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8" r:id="rId65"/>
    <p:sldId id="329" r:id="rId66"/>
    <p:sldId id="330" r:id="rId67"/>
    <p:sldId id="331" r:id="rId68"/>
    <p:sldId id="332" r:id="rId69"/>
    <p:sldId id="333" r:id="rId70"/>
    <p:sldId id="396" r:id="rId71"/>
    <p:sldId id="397" r:id="rId72"/>
    <p:sldId id="402" r:id="rId73"/>
    <p:sldId id="398" r:id="rId74"/>
    <p:sldId id="399" r:id="rId75"/>
    <p:sldId id="400" r:id="rId76"/>
    <p:sldId id="40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FFF"/>
    <a:srgbClr val="70AD47"/>
    <a:srgbClr val="507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63B49-2B3B-4DDD-B831-C040B7BC4E8A}" v="306" dt="2024-11-12T19:06:16.1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 snapToGrid="0">
      <p:cViewPr varScale="1">
        <p:scale>
          <a:sx n="128" d="100"/>
          <a:sy n="128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Di Troia" userId="7de80edd88c2c9de" providerId="LiveId" clId="{754AF912-C721-4D69-B539-857914723713}"/>
    <pc:docChg chg="undo redo custSel addSld delSld modSld sldOrd">
      <pc:chgData name="Fabio Di Troia" userId="7de80edd88c2c9de" providerId="LiveId" clId="{754AF912-C721-4D69-B539-857914723713}" dt="2023-03-23T16:31:17.485" v="7374" actId="47"/>
      <pc:docMkLst>
        <pc:docMk/>
      </pc:docMkLst>
      <pc:sldChg chg="addSp modSp mod setBg modNotesTx">
        <pc:chgData name="Fabio Di Troia" userId="7de80edd88c2c9de" providerId="LiveId" clId="{754AF912-C721-4D69-B539-857914723713}" dt="2023-03-13T19:39:46.264" v="656" actId="26606"/>
        <pc:sldMkLst>
          <pc:docMk/>
          <pc:sldMk cId="850531704" sldId="256"/>
        </pc:sldMkLst>
        <pc:spChg chg="mod">
          <ac:chgData name="Fabio Di Troia" userId="7de80edd88c2c9de" providerId="LiveId" clId="{754AF912-C721-4D69-B539-857914723713}" dt="2023-03-13T19:39:46.264" v="656" actId="26606"/>
          <ac:spMkLst>
            <pc:docMk/>
            <pc:sldMk cId="850531704" sldId="256"/>
            <ac:spMk id="2" creationId="{E5025C0F-8736-D1A6-A1DF-B929B845FA5B}"/>
          </ac:spMkLst>
        </pc:spChg>
        <pc:spChg chg="mod">
          <ac:chgData name="Fabio Di Troia" userId="7de80edd88c2c9de" providerId="LiveId" clId="{754AF912-C721-4D69-B539-857914723713}" dt="2023-03-13T19:39:46.264" v="656" actId="26606"/>
          <ac:spMkLst>
            <pc:docMk/>
            <pc:sldMk cId="850531704" sldId="256"/>
            <ac:spMk id="3" creationId="{BD42496D-C2E6-3A16-D3DB-E95B4B8A3D9D}"/>
          </ac:spMkLst>
        </pc:spChg>
        <pc:spChg chg="add">
          <ac:chgData name="Fabio Di Troia" userId="7de80edd88c2c9de" providerId="LiveId" clId="{754AF912-C721-4D69-B539-857914723713}" dt="2023-03-13T19:39:46.264" v="656" actId="26606"/>
          <ac:spMkLst>
            <pc:docMk/>
            <pc:sldMk cId="850531704" sldId="256"/>
            <ac:spMk id="9" creationId="{06DA9DF9-31F7-4056-B42E-878CC92417B8}"/>
          </ac:spMkLst>
        </pc:spChg>
        <pc:picChg chg="add">
          <ac:chgData name="Fabio Di Troia" userId="7de80edd88c2c9de" providerId="LiveId" clId="{754AF912-C721-4D69-B539-857914723713}" dt="2023-03-13T19:39:46.264" v="656" actId="26606"/>
          <ac:picMkLst>
            <pc:docMk/>
            <pc:sldMk cId="850531704" sldId="256"/>
            <ac:picMk id="5" creationId="{C289A2F8-1919-07AC-861E-E120110C8468}"/>
          </ac:picMkLst>
        </pc:picChg>
      </pc:sldChg>
      <pc:sldChg chg="del">
        <pc:chgData name="Fabio Di Troia" userId="7de80edd88c2c9de" providerId="LiveId" clId="{754AF912-C721-4D69-B539-857914723713}" dt="2023-03-23T16:21:27.834" v="7341" actId="47"/>
        <pc:sldMkLst>
          <pc:docMk/>
          <pc:sldMk cId="465780232" sldId="257"/>
        </pc:sldMkLst>
      </pc:sldChg>
      <pc:sldChg chg="modSp mod">
        <pc:chgData name="Fabio Di Troia" userId="7de80edd88c2c9de" providerId="LiveId" clId="{754AF912-C721-4D69-B539-857914723713}" dt="2023-03-13T19:38:01.191" v="542" actId="2711"/>
        <pc:sldMkLst>
          <pc:docMk/>
          <pc:sldMk cId="774731917" sldId="258"/>
        </pc:sldMkLst>
        <pc:spChg chg="mod">
          <ac:chgData name="Fabio Di Troia" userId="7de80edd88c2c9de" providerId="LiveId" clId="{754AF912-C721-4D69-B539-857914723713}" dt="2023-03-13T19:38:01.191" v="542" actId="2711"/>
          <ac:spMkLst>
            <pc:docMk/>
            <pc:sldMk cId="774731917" sldId="258"/>
            <ac:spMk id="3" creationId="{4440A5FF-1CBA-2ED0-853C-B494720DB218}"/>
          </ac:spMkLst>
        </pc:spChg>
      </pc:sldChg>
      <pc:sldChg chg="modSp mod">
        <pc:chgData name="Fabio Di Troia" userId="7de80edd88c2c9de" providerId="LiveId" clId="{754AF912-C721-4D69-B539-857914723713}" dt="2023-03-13T19:38:10.647" v="543" actId="2711"/>
        <pc:sldMkLst>
          <pc:docMk/>
          <pc:sldMk cId="3683008858" sldId="259"/>
        </pc:sldMkLst>
        <pc:spChg chg="mod">
          <ac:chgData name="Fabio Di Troia" userId="7de80edd88c2c9de" providerId="LiveId" clId="{754AF912-C721-4D69-B539-857914723713}" dt="2023-03-13T19:38:10.647" v="543" actId="2711"/>
          <ac:spMkLst>
            <pc:docMk/>
            <pc:sldMk cId="3683008858" sldId="259"/>
            <ac:spMk id="3" creationId="{4440A5FF-1CBA-2ED0-853C-B494720DB218}"/>
          </ac:spMkLst>
        </pc:spChg>
      </pc:sldChg>
      <pc:sldChg chg="modSp new mod">
        <pc:chgData name="Fabio Di Troia" userId="7de80edd88c2c9de" providerId="LiveId" clId="{754AF912-C721-4D69-B539-857914723713}" dt="2023-03-23T16:21:46.574" v="7343" actId="255"/>
        <pc:sldMkLst>
          <pc:docMk/>
          <pc:sldMk cId="3124787855" sldId="260"/>
        </pc:sldMkLst>
        <pc:spChg chg="mod">
          <ac:chgData name="Fabio Di Troia" userId="7de80edd88c2c9de" providerId="LiveId" clId="{754AF912-C721-4D69-B539-857914723713}" dt="2023-03-13T19:22:56.767" v="18" actId="20577"/>
          <ac:spMkLst>
            <pc:docMk/>
            <pc:sldMk cId="3124787855" sldId="260"/>
            <ac:spMk id="2" creationId="{E4E9D535-5522-B90D-E45B-75E0437D2CCF}"/>
          </ac:spMkLst>
        </pc:spChg>
        <pc:spChg chg="mod">
          <ac:chgData name="Fabio Di Troia" userId="7de80edd88c2c9de" providerId="LiveId" clId="{754AF912-C721-4D69-B539-857914723713}" dt="2023-03-23T16:21:46.574" v="7343" actId="255"/>
          <ac:spMkLst>
            <pc:docMk/>
            <pc:sldMk cId="3124787855" sldId="260"/>
            <ac:spMk id="3" creationId="{824CB402-FD54-5061-CC31-90C1077F6272}"/>
          </ac:spMkLst>
        </pc:spChg>
      </pc:sldChg>
      <pc:sldChg chg="modSp add mod">
        <pc:chgData name="Fabio Di Troia" userId="7de80edd88c2c9de" providerId="LiveId" clId="{754AF912-C721-4D69-B539-857914723713}" dt="2023-03-13T19:38:25.370" v="545" actId="2711"/>
        <pc:sldMkLst>
          <pc:docMk/>
          <pc:sldMk cId="3304339129" sldId="261"/>
        </pc:sldMkLst>
        <pc:spChg chg="mod">
          <ac:chgData name="Fabio Di Troia" userId="7de80edd88c2c9de" providerId="LiveId" clId="{754AF912-C721-4D69-B539-857914723713}" dt="2023-03-13T19:25:04.168" v="87" actId="20577"/>
          <ac:spMkLst>
            <pc:docMk/>
            <pc:sldMk cId="3304339129" sldId="261"/>
            <ac:spMk id="2" creationId="{E4E9D535-5522-B90D-E45B-75E0437D2CCF}"/>
          </ac:spMkLst>
        </pc:spChg>
        <pc:spChg chg="mod">
          <ac:chgData name="Fabio Di Troia" userId="7de80edd88c2c9de" providerId="LiveId" clId="{754AF912-C721-4D69-B539-857914723713}" dt="2023-03-13T19:38:25.370" v="545" actId="2711"/>
          <ac:spMkLst>
            <pc:docMk/>
            <pc:sldMk cId="3304339129" sldId="261"/>
            <ac:spMk id="3" creationId="{824CB402-FD54-5061-CC31-90C1077F6272}"/>
          </ac:spMkLst>
        </pc:spChg>
      </pc:sldChg>
      <pc:sldChg chg="addSp modSp add mod">
        <pc:chgData name="Fabio Di Troia" userId="7de80edd88c2c9de" providerId="LiveId" clId="{754AF912-C721-4D69-B539-857914723713}" dt="2023-03-13T19:38:34.086" v="546" actId="2711"/>
        <pc:sldMkLst>
          <pc:docMk/>
          <pc:sldMk cId="230724868" sldId="262"/>
        </pc:sldMkLst>
        <pc:spChg chg="mod">
          <ac:chgData name="Fabio Di Troia" userId="7de80edd88c2c9de" providerId="LiveId" clId="{754AF912-C721-4D69-B539-857914723713}" dt="2023-03-13T19:29:35.767" v="230" actId="2711"/>
          <ac:spMkLst>
            <pc:docMk/>
            <pc:sldMk cId="230724868" sldId="262"/>
            <ac:spMk id="2" creationId="{E4E9D535-5522-B90D-E45B-75E0437D2CCF}"/>
          </ac:spMkLst>
        </pc:spChg>
        <pc:spChg chg="mod">
          <ac:chgData name="Fabio Di Troia" userId="7de80edd88c2c9de" providerId="LiveId" clId="{754AF912-C721-4D69-B539-857914723713}" dt="2023-03-13T19:38:34.086" v="546" actId="2711"/>
          <ac:spMkLst>
            <pc:docMk/>
            <pc:sldMk cId="230724868" sldId="262"/>
            <ac:spMk id="3" creationId="{824CB402-FD54-5061-CC31-90C1077F6272}"/>
          </ac:spMkLst>
        </pc:spChg>
        <pc:picChg chg="add mod">
          <ac:chgData name="Fabio Di Troia" userId="7de80edd88c2c9de" providerId="LiveId" clId="{754AF912-C721-4D69-B539-857914723713}" dt="2023-03-13T19:35:26.466" v="517" actId="1076"/>
          <ac:picMkLst>
            <pc:docMk/>
            <pc:sldMk cId="230724868" sldId="262"/>
            <ac:picMk id="5" creationId="{8B108AE0-A66A-9CC7-D212-CCA9B9E3AA2B}"/>
          </ac:picMkLst>
        </pc:picChg>
      </pc:sldChg>
      <pc:sldChg chg="addSp delSp modSp add mod">
        <pc:chgData name="Fabio Di Troia" userId="7de80edd88c2c9de" providerId="LiveId" clId="{754AF912-C721-4D69-B539-857914723713}" dt="2023-03-13T19:42:23.705" v="683" actId="12"/>
        <pc:sldMkLst>
          <pc:docMk/>
          <pc:sldMk cId="3434363935" sldId="263"/>
        </pc:sldMkLst>
        <pc:spChg chg="mod">
          <ac:chgData name="Fabio Di Troia" userId="7de80edd88c2c9de" providerId="LiveId" clId="{754AF912-C721-4D69-B539-857914723713}" dt="2023-03-13T19:38:44.001" v="547" actId="2711"/>
          <ac:spMkLst>
            <pc:docMk/>
            <pc:sldMk cId="3434363935" sldId="263"/>
            <ac:spMk id="2" creationId="{E4E9D535-5522-B90D-E45B-75E0437D2CCF}"/>
          </ac:spMkLst>
        </pc:spChg>
        <pc:spChg chg="mod">
          <ac:chgData name="Fabio Di Troia" userId="7de80edd88c2c9de" providerId="LiveId" clId="{754AF912-C721-4D69-B539-857914723713}" dt="2023-03-13T19:42:23.705" v="683" actId="12"/>
          <ac:spMkLst>
            <pc:docMk/>
            <pc:sldMk cId="3434363935" sldId="263"/>
            <ac:spMk id="3" creationId="{824CB402-FD54-5061-CC31-90C1077F6272}"/>
          </ac:spMkLst>
        </pc:spChg>
        <pc:picChg chg="del">
          <ac:chgData name="Fabio Di Troia" userId="7de80edd88c2c9de" providerId="LiveId" clId="{754AF912-C721-4D69-B539-857914723713}" dt="2023-03-13T19:37:06.069" v="533" actId="478"/>
          <ac:picMkLst>
            <pc:docMk/>
            <pc:sldMk cId="3434363935" sldId="263"/>
            <ac:picMk id="5" creationId="{8B108AE0-A66A-9CC7-D212-CCA9B9E3AA2B}"/>
          </ac:picMkLst>
        </pc:picChg>
        <pc:picChg chg="add mod">
          <ac:chgData name="Fabio Di Troia" userId="7de80edd88c2c9de" providerId="LiveId" clId="{754AF912-C721-4D69-B539-857914723713}" dt="2023-03-13T19:37:26.402" v="537" actId="1076"/>
          <ac:picMkLst>
            <pc:docMk/>
            <pc:sldMk cId="3434363935" sldId="263"/>
            <ac:picMk id="6" creationId="{35D14A42-6FF9-5E9C-F627-22B5F554AC29}"/>
          </ac:picMkLst>
        </pc:picChg>
      </pc:sldChg>
      <pc:sldChg chg="modSp add mod ord">
        <pc:chgData name="Fabio Di Troia" userId="7de80edd88c2c9de" providerId="LiveId" clId="{754AF912-C721-4D69-B539-857914723713}" dt="2023-03-13T19:45:12.681" v="858" actId="20577"/>
        <pc:sldMkLst>
          <pc:docMk/>
          <pc:sldMk cId="1289953388" sldId="264"/>
        </pc:sldMkLst>
        <pc:spChg chg="mod">
          <ac:chgData name="Fabio Di Troia" userId="7de80edd88c2c9de" providerId="LiveId" clId="{754AF912-C721-4D69-B539-857914723713}" dt="2023-03-13T19:45:12.681" v="858" actId="20577"/>
          <ac:spMkLst>
            <pc:docMk/>
            <pc:sldMk cId="1289953388" sldId="264"/>
            <ac:spMk id="3" creationId="{824CB402-FD54-5061-CC31-90C1077F6272}"/>
          </ac:spMkLst>
        </pc:spChg>
      </pc:sldChg>
      <pc:sldChg chg="addSp delSp modSp new mod">
        <pc:chgData name="Fabio Di Troia" userId="7de80edd88c2c9de" providerId="LiveId" clId="{754AF912-C721-4D69-B539-857914723713}" dt="2023-03-13T20:00:58.462" v="1266" actId="20577"/>
        <pc:sldMkLst>
          <pc:docMk/>
          <pc:sldMk cId="846989085" sldId="265"/>
        </pc:sldMkLst>
        <pc:spChg chg="mod">
          <ac:chgData name="Fabio Di Troia" userId="7de80edd88c2c9de" providerId="LiveId" clId="{754AF912-C721-4D69-B539-857914723713}" dt="2023-03-13T19:57:03.594" v="1122" actId="1076"/>
          <ac:spMkLst>
            <pc:docMk/>
            <pc:sldMk cId="846989085" sldId="265"/>
            <ac:spMk id="2" creationId="{05E134B5-6FB2-AF01-54A0-12AB1F76CFCF}"/>
          </ac:spMkLst>
        </pc:spChg>
        <pc:spChg chg="del">
          <ac:chgData name="Fabio Di Troia" userId="7de80edd88c2c9de" providerId="LiveId" clId="{754AF912-C721-4D69-B539-857914723713}" dt="2023-03-13T19:53:16.006" v="915" actId="478"/>
          <ac:spMkLst>
            <pc:docMk/>
            <pc:sldMk cId="846989085" sldId="265"/>
            <ac:spMk id="3" creationId="{5BDD4B99-6F8E-BA44-8834-86DC6C5C024F}"/>
          </ac:spMkLst>
        </pc:spChg>
        <pc:spChg chg="add mod">
          <ac:chgData name="Fabio Di Troia" userId="7de80edd88c2c9de" providerId="LiveId" clId="{754AF912-C721-4D69-B539-857914723713}" dt="2023-03-13T19:59:13.960" v="1232" actId="1035"/>
          <ac:spMkLst>
            <pc:docMk/>
            <pc:sldMk cId="846989085" sldId="265"/>
            <ac:spMk id="4" creationId="{B88B7939-612D-17F9-8A78-9BE58F46BF44}"/>
          </ac:spMkLst>
        </pc:spChg>
        <pc:spChg chg="add mod">
          <ac:chgData name="Fabio Di Troia" userId="7de80edd88c2c9de" providerId="LiveId" clId="{754AF912-C721-4D69-B539-857914723713}" dt="2023-03-13T19:59:13.960" v="1232" actId="1035"/>
          <ac:spMkLst>
            <pc:docMk/>
            <pc:sldMk cId="846989085" sldId="265"/>
            <ac:spMk id="5" creationId="{5549DF7A-B537-C641-FA3B-4726713DCD79}"/>
          </ac:spMkLst>
        </pc:spChg>
        <pc:spChg chg="add mod">
          <ac:chgData name="Fabio Di Troia" userId="7de80edd88c2c9de" providerId="LiveId" clId="{754AF912-C721-4D69-B539-857914723713}" dt="2023-03-13T19:59:13.960" v="1232" actId="1035"/>
          <ac:spMkLst>
            <pc:docMk/>
            <pc:sldMk cId="846989085" sldId="265"/>
            <ac:spMk id="6" creationId="{536913D0-56C4-AAC8-A9D9-634F1AE65409}"/>
          </ac:spMkLst>
        </pc:spChg>
        <pc:spChg chg="add mod">
          <ac:chgData name="Fabio Di Troia" userId="7de80edd88c2c9de" providerId="LiveId" clId="{754AF912-C721-4D69-B539-857914723713}" dt="2023-03-13T19:59:13.960" v="1232" actId="1035"/>
          <ac:spMkLst>
            <pc:docMk/>
            <pc:sldMk cId="846989085" sldId="265"/>
            <ac:spMk id="7" creationId="{897F11AC-D92E-DDCB-BB41-1ABC29E1771E}"/>
          </ac:spMkLst>
        </pc:spChg>
        <pc:spChg chg="add mod">
          <ac:chgData name="Fabio Di Troia" userId="7de80edd88c2c9de" providerId="LiveId" clId="{754AF912-C721-4D69-B539-857914723713}" dt="2023-03-13T19:59:13.960" v="1232" actId="1035"/>
          <ac:spMkLst>
            <pc:docMk/>
            <pc:sldMk cId="846989085" sldId="265"/>
            <ac:spMk id="8" creationId="{A60DEBFE-BDF2-E161-E419-584BAD470CD2}"/>
          </ac:spMkLst>
        </pc:spChg>
        <pc:spChg chg="add mod">
          <ac:chgData name="Fabio Di Troia" userId="7de80edd88c2c9de" providerId="LiveId" clId="{754AF912-C721-4D69-B539-857914723713}" dt="2023-03-13T19:59:13.960" v="1232" actId="1035"/>
          <ac:spMkLst>
            <pc:docMk/>
            <pc:sldMk cId="846989085" sldId="265"/>
            <ac:spMk id="9" creationId="{494D4B25-16DB-6080-7E64-3174A2C5F08D}"/>
          </ac:spMkLst>
        </pc:spChg>
        <pc:spChg chg="add mod">
          <ac:chgData name="Fabio Di Troia" userId="7de80edd88c2c9de" providerId="LiveId" clId="{754AF912-C721-4D69-B539-857914723713}" dt="2023-03-13T19:58:29.636" v="1196" actId="113"/>
          <ac:spMkLst>
            <pc:docMk/>
            <pc:sldMk cId="846989085" sldId="265"/>
            <ac:spMk id="11" creationId="{1BEAD15F-C019-25F2-7552-F2AEE1AC722F}"/>
          </ac:spMkLst>
        </pc:spChg>
        <pc:spChg chg="add mod">
          <ac:chgData name="Fabio Di Troia" userId="7de80edd88c2c9de" providerId="LiveId" clId="{754AF912-C721-4D69-B539-857914723713}" dt="2023-03-13T19:59:49.718" v="1240" actId="14100"/>
          <ac:spMkLst>
            <pc:docMk/>
            <pc:sldMk cId="846989085" sldId="265"/>
            <ac:spMk id="13" creationId="{9F36CA1F-3FB4-A174-B075-5F7403774317}"/>
          </ac:spMkLst>
        </pc:spChg>
        <pc:spChg chg="add mod">
          <ac:chgData name="Fabio Di Troia" userId="7de80edd88c2c9de" providerId="LiveId" clId="{754AF912-C721-4D69-B539-857914723713}" dt="2023-03-13T20:00:01.022" v="1247" actId="1036"/>
          <ac:spMkLst>
            <pc:docMk/>
            <pc:sldMk cId="846989085" sldId="265"/>
            <ac:spMk id="15" creationId="{AA6978FF-8D78-CAE8-2697-ADD85D7579AF}"/>
          </ac:spMkLst>
        </pc:spChg>
        <pc:spChg chg="add mod">
          <ac:chgData name="Fabio Di Troia" userId="7de80edd88c2c9de" providerId="LiveId" clId="{754AF912-C721-4D69-B539-857914723713}" dt="2023-03-13T20:00:58.462" v="1266" actId="20577"/>
          <ac:spMkLst>
            <pc:docMk/>
            <pc:sldMk cId="846989085" sldId="265"/>
            <ac:spMk id="17" creationId="{AA48F8BA-32C1-07C2-C8FA-E07740C5F27F}"/>
          </ac:spMkLst>
        </pc:spChg>
      </pc:sldChg>
      <pc:sldChg chg="modSp new mod">
        <pc:chgData name="Fabio Di Troia" userId="7de80edd88c2c9de" providerId="LiveId" clId="{754AF912-C721-4D69-B539-857914723713}" dt="2023-03-23T16:24:41.509" v="7345" actId="207"/>
        <pc:sldMkLst>
          <pc:docMk/>
          <pc:sldMk cId="4188045185" sldId="266"/>
        </pc:sldMkLst>
        <pc:spChg chg="mod">
          <ac:chgData name="Fabio Di Troia" userId="7de80edd88c2c9de" providerId="LiveId" clId="{754AF912-C721-4D69-B539-857914723713}" dt="2023-03-13T20:02:47.925" v="1302" actId="20577"/>
          <ac:spMkLst>
            <pc:docMk/>
            <pc:sldMk cId="4188045185" sldId="266"/>
            <ac:spMk id="2" creationId="{9E123322-0F45-8706-43E3-FEABE0D46548}"/>
          </ac:spMkLst>
        </pc:spChg>
        <pc:spChg chg="mod">
          <ac:chgData name="Fabio Di Troia" userId="7de80edd88c2c9de" providerId="LiveId" clId="{754AF912-C721-4D69-B539-857914723713}" dt="2023-03-23T16:24:41.509" v="7345" actId="207"/>
          <ac:spMkLst>
            <pc:docMk/>
            <pc:sldMk cId="4188045185" sldId="266"/>
            <ac:spMk id="3" creationId="{B39305F4-7CAF-48B3-561D-29AD8B2C11A0}"/>
          </ac:spMkLst>
        </pc:spChg>
      </pc:sldChg>
      <pc:sldChg chg="modSp add mod">
        <pc:chgData name="Fabio Di Troia" userId="7de80edd88c2c9de" providerId="LiveId" clId="{754AF912-C721-4D69-B539-857914723713}" dt="2023-03-23T16:25:51.547" v="7346" actId="113"/>
        <pc:sldMkLst>
          <pc:docMk/>
          <pc:sldMk cId="3999654886" sldId="267"/>
        </pc:sldMkLst>
        <pc:spChg chg="mod">
          <ac:chgData name="Fabio Di Troia" userId="7de80edd88c2c9de" providerId="LiveId" clId="{754AF912-C721-4D69-B539-857914723713}" dt="2023-03-13T20:08:14.800" v="1511" actId="20577"/>
          <ac:spMkLst>
            <pc:docMk/>
            <pc:sldMk cId="3999654886" sldId="267"/>
            <ac:spMk id="2" creationId="{9E123322-0F45-8706-43E3-FEABE0D46548}"/>
          </ac:spMkLst>
        </pc:spChg>
        <pc:spChg chg="mod">
          <ac:chgData name="Fabio Di Troia" userId="7de80edd88c2c9de" providerId="LiveId" clId="{754AF912-C721-4D69-B539-857914723713}" dt="2023-03-23T16:25:51.547" v="7346" actId="113"/>
          <ac:spMkLst>
            <pc:docMk/>
            <pc:sldMk cId="3999654886" sldId="267"/>
            <ac:spMk id="3" creationId="{B39305F4-7CAF-48B3-561D-29AD8B2C11A0}"/>
          </ac:spMkLst>
        </pc:spChg>
      </pc:sldChg>
      <pc:sldChg chg="modSp add mod">
        <pc:chgData name="Fabio Di Troia" userId="7de80edd88c2c9de" providerId="LiveId" clId="{754AF912-C721-4D69-B539-857914723713}" dt="2023-03-23T16:26:56.845" v="7351" actId="115"/>
        <pc:sldMkLst>
          <pc:docMk/>
          <pc:sldMk cId="2794307477" sldId="268"/>
        </pc:sldMkLst>
        <pc:spChg chg="mod">
          <ac:chgData name="Fabio Di Troia" userId="7de80edd88c2c9de" providerId="LiveId" clId="{754AF912-C721-4D69-B539-857914723713}" dt="2023-03-13T20:16:44.724" v="1607" actId="20577"/>
          <ac:spMkLst>
            <pc:docMk/>
            <pc:sldMk cId="2794307477" sldId="268"/>
            <ac:spMk id="2" creationId="{9E123322-0F45-8706-43E3-FEABE0D46548}"/>
          </ac:spMkLst>
        </pc:spChg>
        <pc:spChg chg="mod">
          <ac:chgData name="Fabio Di Troia" userId="7de80edd88c2c9de" providerId="LiveId" clId="{754AF912-C721-4D69-B539-857914723713}" dt="2023-03-23T16:26:56.845" v="7351" actId="115"/>
          <ac:spMkLst>
            <pc:docMk/>
            <pc:sldMk cId="2794307477" sldId="268"/>
            <ac:spMk id="3" creationId="{B39305F4-7CAF-48B3-561D-29AD8B2C11A0}"/>
          </ac:spMkLst>
        </pc:spChg>
      </pc:sldChg>
      <pc:sldChg chg="modSp new del mod">
        <pc:chgData name="Fabio Di Troia" userId="7de80edd88c2c9de" providerId="LiveId" clId="{754AF912-C721-4D69-B539-857914723713}" dt="2023-03-21T00:17:16.125" v="4216" actId="47"/>
        <pc:sldMkLst>
          <pc:docMk/>
          <pc:sldMk cId="3198315384" sldId="269"/>
        </pc:sldMkLst>
        <pc:spChg chg="mod">
          <ac:chgData name="Fabio Di Troia" userId="7de80edd88c2c9de" providerId="LiveId" clId="{754AF912-C721-4D69-B539-857914723713}" dt="2023-03-13T20:18:06.111" v="1637" actId="20577"/>
          <ac:spMkLst>
            <pc:docMk/>
            <pc:sldMk cId="3198315384" sldId="269"/>
            <ac:spMk id="2" creationId="{3782FCBD-6AD3-4F56-A2E4-3E8433286723}"/>
          </ac:spMkLst>
        </pc:spChg>
      </pc:sldChg>
      <pc:sldChg chg="addSp delSp modSp new mod setBg setClrOvrMap">
        <pc:chgData name="Fabio Di Troia" userId="7de80edd88c2c9de" providerId="LiveId" clId="{754AF912-C721-4D69-B539-857914723713}" dt="2023-03-23T16:27:39.329" v="7362" actId="26606"/>
        <pc:sldMkLst>
          <pc:docMk/>
          <pc:sldMk cId="374891285" sldId="270"/>
        </pc:sldMkLst>
        <pc:spChg chg="mod">
          <ac:chgData name="Fabio Di Troia" userId="7de80edd88c2c9de" providerId="LiveId" clId="{754AF912-C721-4D69-B539-857914723713}" dt="2023-03-23T16:27:39.329" v="7362" actId="26606"/>
          <ac:spMkLst>
            <pc:docMk/>
            <pc:sldMk cId="374891285" sldId="270"/>
            <ac:spMk id="2" creationId="{F3C0F51E-5496-E935-20B9-7758D0BAD26F}"/>
          </ac:spMkLst>
        </pc:spChg>
        <pc:spChg chg="mod">
          <ac:chgData name="Fabio Di Troia" userId="7de80edd88c2c9de" providerId="LiveId" clId="{754AF912-C721-4D69-B539-857914723713}" dt="2023-03-23T16:27:39.329" v="7362" actId="26606"/>
          <ac:spMkLst>
            <pc:docMk/>
            <pc:sldMk cId="374891285" sldId="270"/>
            <ac:spMk id="3" creationId="{E712CFBF-C132-4F7E-8DD7-D8196D2EB060}"/>
          </ac:spMkLst>
        </pc:spChg>
        <pc:spChg chg="add del">
          <ac:chgData name="Fabio Di Troia" userId="7de80edd88c2c9de" providerId="LiveId" clId="{754AF912-C721-4D69-B539-857914723713}" dt="2023-03-23T16:27:19.972" v="7353" actId="26606"/>
          <ac:spMkLst>
            <pc:docMk/>
            <pc:sldMk cId="374891285" sldId="270"/>
            <ac:spMk id="9" creationId="{C1DD1A8A-57D5-4A81-AD04-532B043C5611}"/>
          </ac:spMkLst>
        </pc:spChg>
        <pc:spChg chg="add del">
          <ac:chgData name="Fabio Di Troia" userId="7de80edd88c2c9de" providerId="LiveId" clId="{754AF912-C721-4D69-B539-857914723713}" dt="2023-03-23T16:27:19.972" v="7353" actId="26606"/>
          <ac:spMkLst>
            <pc:docMk/>
            <pc:sldMk cId="374891285" sldId="270"/>
            <ac:spMk id="11" creationId="{007891EC-4501-44ED-A8C8-B11B6DB767AB}"/>
          </ac:spMkLst>
        </pc:spChg>
        <pc:spChg chg="add del">
          <ac:chgData name="Fabio Di Troia" userId="7de80edd88c2c9de" providerId="LiveId" clId="{754AF912-C721-4D69-B539-857914723713}" dt="2023-03-23T16:27:29.263" v="7355" actId="26606"/>
          <ac:spMkLst>
            <pc:docMk/>
            <pc:sldMk cId="374891285" sldId="270"/>
            <ac:spMk id="13" creationId="{AF2F604E-43BE-4DC3-B983-E071523364F8}"/>
          </ac:spMkLst>
        </pc:spChg>
        <pc:spChg chg="add del">
          <ac:chgData name="Fabio Di Troia" userId="7de80edd88c2c9de" providerId="LiveId" clId="{754AF912-C721-4D69-B539-857914723713}" dt="2023-03-23T16:27:29.263" v="7355" actId="26606"/>
          <ac:spMkLst>
            <pc:docMk/>
            <pc:sldMk cId="374891285" sldId="270"/>
            <ac:spMk id="14" creationId="{6CCA5F87-1D1E-45CB-8D83-FC7EEFAD9935}"/>
          </ac:spMkLst>
        </pc:spChg>
        <pc:spChg chg="add del">
          <ac:chgData name="Fabio Di Troia" userId="7de80edd88c2c9de" providerId="LiveId" clId="{754AF912-C721-4D69-B539-857914723713}" dt="2023-03-23T16:27:29.263" v="7355" actId="26606"/>
          <ac:spMkLst>
            <pc:docMk/>
            <pc:sldMk cId="374891285" sldId="270"/>
            <ac:spMk id="15" creationId="{08C9B587-E65E-4B52-B37C-ABEBB6E87928}"/>
          </ac:spMkLst>
        </pc:spChg>
        <pc:spChg chg="add del">
          <ac:chgData name="Fabio Di Troia" userId="7de80edd88c2c9de" providerId="LiveId" clId="{754AF912-C721-4D69-B539-857914723713}" dt="2023-03-23T16:27:29.263" v="7355" actId="26606"/>
          <ac:spMkLst>
            <pc:docMk/>
            <pc:sldMk cId="374891285" sldId="270"/>
            <ac:spMk id="17" creationId="{7CCFC2C6-6238-4A2F-93DE-2ADF74AF635E}"/>
          </ac:spMkLst>
        </pc:spChg>
        <pc:spChg chg="add del">
          <ac:chgData name="Fabio Di Troia" userId="7de80edd88c2c9de" providerId="LiveId" clId="{754AF912-C721-4D69-B539-857914723713}" dt="2023-03-23T16:27:35.054" v="7357" actId="26606"/>
          <ac:spMkLst>
            <pc:docMk/>
            <pc:sldMk cId="374891285" sldId="270"/>
            <ac:spMk id="19" creationId="{32E62931-8EB4-42BB-BAAB-D8757BE66D8E}"/>
          </ac:spMkLst>
        </pc:spChg>
        <pc:spChg chg="add del">
          <ac:chgData name="Fabio Di Troia" userId="7de80edd88c2c9de" providerId="LiveId" clId="{754AF912-C721-4D69-B539-857914723713}" dt="2023-03-23T16:27:37.385" v="7359" actId="26606"/>
          <ac:spMkLst>
            <pc:docMk/>
            <pc:sldMk cId="374891285" sldId="270"/>
            <ac:spMk id="22" creationId="{526E0BFB-CDF1-4990-8C11-AC849311E0A8}"/>
          </ac:spMkLst>
        </pc:spChg>
        <pc:spChg chg="add del">
          <ac:chgData name="Fabio Di Troia" userId="7de80edd88c2c9de" providerId="LiveId" clId="{754AF912-C721-4D69-B539-857914723713}" dt="2023-03-23T16:27:37.385" v="7359" actId="26606"/>
          <ac:spMkLst>
            <pc:docMk/>
            <pc:sldMk cId="374891285" sldId="270"/>
            <ac:spMk id="24" creationId="{6069A1F8-9BEB-4786-9694-FC48B2D75D21}"/>
          </ac:spMkLst>
        </pc:spChg>
        <pc:spChg chg="add del">
          <ac:chgData name="Fabio Di Troia" userId="7de80edd88c2c9de" providerId="LiveId" clId="{754AF912-C721-4D69-B539-857914723713}" dt="2023-03-23T16:27:37.385" v="7359" actId="26606"/>
          <ac:spMkLst>
            <pc:docMk/>
            <pc:sldMk cId="374891285" sldId="270"/>
            <ac:spMk id="25" creationId="{AF2F604E-43BE-4DC3-B983-E071523364F8}"/>
          </ac:spMkLst>
        </pc:spChg>
        <pc:spChg chg="add del">
          <ac:chgData name="Fabio Di Troia" userId="7de80edd88c2c9de" providerId="LiveId" clId="{754AF912-C721-4D69-B539-857914723713}" dt="2023-03-23T16:27:37.385" v="7359" actId="26606"/>
          <ac:spMkLst>
            <pc:docMk/>
            <pc:sldMk cId="374891285" sldId="270"/>
            <ac:spMk id="26" creationId="{08C9B587-E65E-4B52-B37C-ABEBB6E87928}"/>
          </ac:spMkLst>
        </pc:spChg>
        <pc:spChg chg="add del">
          <ac:chgData name="Fabio Di Troia" userId="7de80edd88c2c9de" providerId="LiveId" clId="{754AF912-C721-4D69-B539-857914723713}" dt="2023-03-23T16:27:39.292" v="7361" actId="26606"/>
          <ac:spMkLst>
            <pc:docMk/>
            <pc:sldMk cId="374891285" sldId="270"/>
            <ac:spMk id="28" creationId="{155D7866-985D-4D23-BF0E-72CA30F5C7E9}"/>
          </ac:spMkLst>
        </pc:spChg>
        <pc:spChg chg="add del">
          <ac:chgData name="Fabio Di Troia" userId="7de80edd88c2c9de" providerId="LiveId" clId="{754AF912-C721-4D69-B539-857914723713}" dt="2023-03-23T16:27:39.292" v="7361" actId="26606"/>
          <ac:spMkLst>
            <pc:docMk/>
            <pc:sldMk cId="374891285" sldId="270"/>
            <ac:spMk id="30" creationId="{0ADDB668-2CA4-4D2B-9C34-3487CA330BA8}"/>
          </ac:spMkLst>
        </pc:spChg>
        <pc:spChg chg="add del">
          <ac:chgData name="Fabio Di Troia" userId="7de80edd88c2c9de" providerId="LiveId" clId="{754AF912-C721-4D69-B539-857914723713}" dt="2023-03-23T16:27:39.292" v="7361" actId="26606"/>
          <ac:spMkLst>
            <pc:docMk/>
            <pc:sldMk cId="374891285" sldId="270"/>
            <ac:spMk id="31" creationId="{2568BC19-F052-4108-93E1-6A3D1DEC072F}"/>
          </ac:spMkLst>
        </pc:spChg>
        <pc:spChg chg="add del">
          <ac:chgData name="Fabio Di Troia" userId="7de80edd88c2c9de" providerId="LiveId" clId="{754AF912-C721-4D69-B539-857914723713}" dt="2023-03-23T16:27:39.292" v="7361" actId="26606"/>
          <ac:spMkLst>
            <pc:docMk/>
            <pc:sldMk cId="374891285" sldId="270"/>
            <ac:spMk id="32" creationId="{D5FD337D-4D6B-4C8B-B6F5-121097E09881}"/>
          </ac:spMkLst>
        </pc:spChg>
        <pc:spChg chg="add">
          <ac:chgData name="Fabio Di Troia" userId="7de80edd88c2c9de" providerId="LiveId" clId="{754AF912-C721-4D69-B539-857914723713}" dt="2023-03-23T16:27:39.329" v="7362" actId="26606"/>
          <ac:spMkLst>
            <pc:docMk/>
            <pc:sldMk cId="374891285" sldId="270"/>
            <ac:spMk id="34" creationId="{32E62931-8EB4-42BB-BAAB-D8757BE66D8E}"/>
          </ac:spMkLst>
        </pc:spChg>
        <pc:picChg chg="add del">
          <ac:chgData name="Fabio Di Troia" userId="7de80edd88c2c9de" providerId="LiveId" clId="{754AF912-C721-4D69-B539-857914723713}" dt="2023-03-23T16:27:19.972" v="7353" actId="26606"/>
          <ac:picMkLst>
            <pc:docMk/>
            <pc:sldMk cId="374891285" sldId="270"/>
            <ac:picMk id="5" creationId="{0C82250E-314D-B401-EE57-65E64B67CE56}"/>
          </ac:picMkLst>
        </pc:picChg>
        <pc:picChg chg="add del">
          <ac:chgData name="Fabio Di Troia" userId="7de80edd88c2c9de" providerId="LiveId" clId="{754AF912-C721-4D69-B539-857914723713}" dt="2023-03-23T16:27:29.263" v="7355" actId="26606"/>
          <ac:picMkLst>
            <pc:docMk/>
            <pc:sldMk cId="374891285" sldId="270"/>
            <ac:picMk id="16" creationId="{4CD6FD2A-ABD9-399F-BB53-C07980C39189}"/>
          </ac:picMkLst>
        </pc:picChg>
        <pc:picChg chg="add del">
          <ac:chgData name="Fabio Di Troia" userId="7de80edd88c2c9de" providerId="LiveId" clId="{754AF912-C721-4D69-B539-857914723713}" dt="2023-03-23T16:27:35.054" v="7357" actId="26606"/>
          <ac:picMkLst>
            <pc:docMk/>
            <pc:sldMk cId="374891285" sldId="270"/>
            <ac:picMk id="20" creationId="{64407B4E-6A1E-707C-9E07-F5B78670E790}"/>
          </ac:picMkLst>
        </pc:picChg>
        <pc:picChg chg="add del">
          <ac:chgData name="Fabio Di Troia" userId="7de80edd88c2c9de" providerId="LiveId" clId="{754AF912-C721-4D69-B539-857914723713}" dt="2023-03-23T16:27:37.385" v="7359" actId="26606"/>
          <ac:picMkLst>
            <pc:docMk/>
            <pc:sldMk cId="374891285" sldId="270"/>
            <ac:picMk id="23" creationId="{816A1810-E8BF-2B3F-6814-3732DB0EA6DE}"/>
          </ac:picMkLst>
        </pc:picChg>
        <pc:picChg chg="add del">
          <ac:chgData name="Fabio Di Troia" userId="7de80edd88c2c9de" providerId="LiveId" clId="{754AF912-C721-4D69-B539-857914723713}" dt="2023-03-23T16:27:39.292" v="7361" actId="26606"/>
          <ac:picMkLst>
            <pc:docMk/>
            <pc:sldMk cId="374891285" sldId="270"/>
            <ac:picMk id="29" creationId="{C8147B49-2749-A85C-FE34-411908EBF29E}"/>
          </ac:picMkLst>
        </pc:picChg>
        <pc:picChg chg="add">
          <ac:chgData name="Fabio Di Troia" userId="7de80edd88c2c9de" providerId="LiveId" clId="{754AF912-C721-4D69-B539-857914723713}" dt="2023-03-23T16:27:39.329" v="7362" actId="26606"/>
          <ac:picMkLst>
            <pc:docMk/>
            <pc:sldMk cId="374891285" sldId="270"/>
            <ac:picMk id="35" creationId="{64407B4E-6A1E-707C-9E07-F5B78670E790}"/>
          </ac:picMkLst>
        </pc:picChg>
      </pc:sldChg>
      <pc:sldChg chg="addSp modSp new mod modNotesTx">
        <pc:chgData name="Fabio Di Troia" userId="7de80edd88c2c9de" providerId="LiveId" clId="{754AF912-C721-4D69-B539-857914723713}" dt="2023-03-13T20:29:41.455" v="1784" actId="1076"/>
        <pc:sldMkLst>
          <pc:docMk/>
          <pc:sldMk cId="1801089912" sldId="271"/>
        </pc:sldMkLst>
        <pc:spChg chg="add mod">
          <ac:chgData name="Fabio Di Troia" userId="7de80edd88c2c9de" providerId="LiveId" clId="{754AF912-C721-4D69-B539-857914723713}" dt="2023-03-13T20:29:41.455" v="1784" actId="1076"/>
          <ac:spMkLst>
            <pc:docMk/>
            <pc:sldMk cId="1801089912" sldId="271"/>
            <ac:spMk id="5" creationId="{57F3E85D-2651-8833-6B45-D2BDEB345222}"/>
          </ac:spMkLst>
        </pc:spChg>
        <pc:picChg chg="add">
          <ac:chgData name="Fabio Di Troia" userId="7de80edd88c2c9de" providerId="LiveId" clId="{754AF912-C721-4D69-B539-857914723713}" dt="2023-03-13T20:24:11.838" v="1658" actId="22"/>
          <ac:picMkLst>
            <pc:docMk/>
            <pc:sldMk cId="1801089912" sldId="271"/>
            <ac:picMk id="3" creationId="{45A9B50A-866E-03D7-DFDB-890DDD5EFADA}"/>
          </ac:picMkLst>
        </pc:picChg>
      </pc:sldChg>
      <pc:sldChg chg="addSp modSp new mod modNotesTx">
        <pc:chgData name="Fabio Di Troia" userId="7de80edd88c2c9de" providerId="LiveId" clId="{754AF912-C721-4D69-B539-857914723713}" dt="2023-03-13T20:29:15.437" v="1780" actId="1076"/>
        <pc:sldMkLst>
          <pc:docMk/>
          <pc:sldMk cId="4051855807" sldId="272"/>
        </pc:sldMkLst>
        <pc:spChg chg="add mod">
          <ac:chgData name="Fabio Di Troia" userId="7de80edd88c2c9de" providerId="LiveId" clId="{754AF912-C721-4D69-B539-857914723713}" dt="2023-03-13T20:27:09.630" v="1728" actId="1076"/>
          <ac:spMkLst>
            <pc:docMk/>
            <pc:sldMk cId="4051855807" sldId="272"/>
            <ac:spMk id="4" creationId="{41FF70E1-6D4B-9AE8-5483-B08ACE5B6E03}"/>
          </ac:spMkLst>
        </pc:spChg>
        <pc:spChg chg="add mod">
          <ac:chgData name="Fabio Di Troia" userId="7de80edd88c2c9de" providerId="LiveId" clId="{754AF912-C721-4D69-B539-857914723713}" dt="2023-03-13T20:29:15.437" v="1780" actId="1076"/>
          <ac:spMkLst>
            <pc:docMk/>
            <pc:sldMk cId="4051855807" sldId="272"/>
            <ac:spMk id="6" creationId="{D11E5D77-9377-467B-CE13-82D2E94AAF04}"/>
          </ac:spMkLst>
        </pc:spChg>
        <pc:picChg chg="add mod">
          <ac:chgData name="Fabio Di Troia" userId="7de80edd88c2c9de" providerId="LiveId" clId="{754AF912-C721-4D69-B539-857914723713}" dt="2023-03-13T20:27:49.658" v="1729" actId="1076"/>
          <ac:picMkLst>
            <pc:docMk/>
            <pc:sldMk cId="4051855807" sldId="272"/>
            <ac:picMk id="3" creationId="{35563476-9A4F-879F-340A-DA04B48CD3BA}"/>
          </ac:picMkLst>
        </pc:picChg>
      </pc:sldChg>
      <pc:sldChg chg="addSp modSp new mod">
        <pc:chgData name="Fabio Di Troia" userId="7de80edd88c2c9de" providerId="LiveId" clId="{754AF912-C721-4D69-B539-857914723713}" dt="2023-03-13T22:00:11.659" v="1937" actId="1076"/>
        <pc:sldMkLst>
          <pc:docMk/>
          <pc:sldMk cId="2837624350" sldId="273"/>
        </pc:sldMkLst>
        <pc:spChg chg="mod">
          <ac:chgData name="Fabio Di Troia" userId="7de80edd88c2c9de" providerId="LiveId" clId="{754AF912-C721-4D69-B539-857914723713}" dt="2023-03-13T20:30:14.247" v="1793" actId="20577"/>
          <ac:spMkLst>
            <pc:docMk/>
            <pc:sldMk cId="2837624350" sldId="273"/>
            <ac:spMk id="2" creationId="{D27A7101-E0D1-C7A2-0F1D-EFED6B4B7E92}"/>
          </ac:spMkLst>
        </pc:spChg>
        <pc:spChg chg="mod">
          <ac:chgData name="Fabio Di Troia" userId="7de80edd88c2c9de" providerId="LiveId" clId="{754AF912-C721-4D69-B539-857914723713}" dt="2023-03-13T22:00:08.743" v="1936" actId="255"/>
          <ac:spMkLst>
            <pc:docMk/>
            <pc:sldMk cId="2837624350" sldId="273"/>
            <ac:spMk id="3" creationId="{E66B4A16-4540-9872-B2AB-0BF155B95FC3}"/>
          </ac:spMkLst>
        </pc:spChg>
        <pc:picChg chg="add mod">
          <ac:chgData name="Fabio Di Troia" userId="7de80edd88c2c9de" providerId="LiveId" clId="{754AF912-C721-4D69-B539-857914723713}" dt="2023-03-13T22:00:11.659" v="1937" actId="1076"/>
          <ac:picMkLst>
            <pc:docMk/>
            <pc:sldMk cId="2837624350" sldId="273"/>
            <ac:picMk id="5" creationId="{2F071D82-7508-A27A-89B1-522295E59174}"/>
          </ac:picMkLst>
        </pc:picChg>
      </pc:sldChg>
      <pc:sldChg chg="modSp add mod">
        <pc:chgData name="Fabio Di Troia" userId="7de80edd88c2c9de" providerId="LiveId" clId="{754AF912-C721-4D69-B539-857914723713}" dt="2023-03-13T22:03:02.708" v="2066" actId="20577"/>
        <pc:sldMkLst>
          <pc:docMk/>
          <pc:sldMk cId="725316068" sldId="274"/>
        </pc:sldMkLst>
        <pc:spChg chg="mod">
          <ac:chgData name="Fabio Di Troia" userId="7de80edd88c2c9de" providerId="LiveId" clId="{754AF912-C721-4D69-B539-857914723713}" dt="2023-03-13T22:03:02.708" v="2066" actId="20577"/>
          <ac:spMkLst>
            <pc:docMk/>
            <pc:sldMk cId="725316068" sldId="274"/>
            <ac:spMk id="3" creationId="{E66B4A16-4540-9872-B2AB-0BF155B95FC3}"/>
          </ac:spMkLst>
        </pc:spChg>
      </pc:sldChg>
      <pc:sldChg chg="modSp add del mod">
        <pc:chgData name="Fabio Di Troia" userId="7de80edd88c2c9de" providerId="LiveId" clId="{754AF912-C721-4D69-B539-857914723713}" dt="2023-03-19T22:39:53.168" v="2580" actId="47"/>
        <pc:sldMkLst>
          <pc:docMk/>
          <pc:sldMk cId="4193693744" sldId="275"/>
        </pc:sldMkLst>
        <pc:spChg chg="mod">
          <ac:chgData name="Fabio Di Troia" userId="7de80edd88c2c9de" providerId="LiveId" clId="{754AF912-C721-4D69-B539-857914723713}" dt="2023-03-19T22:39:21.845" v="2578" actId="27636"/>
          <ac:spMkLst>
            <pc:docMk/>
            <pc:sldMk cId="4193693744" sldId="275"/>
            <ac:spMk id="3" creationId="{E66B4A16-4540-9872-B2AB-0BF155B95FC3}"/>
          </ac:spMkLst>
        </pc:spChg>
      </pc:sldChg>
      <pc:sldChg chg="modSp add del mod">
        <pc:chgData name="Fabio Di Troia" userId="7de80edd88c2c9de" providerId="LiveId" clId="{754AF912-C721-4D69-B539-857914723713}" dt="2023-03-19T22:40:44.278" v="2679" actId="47"/>
        <pc:sldMkLst>
          <pc:docMk/>
          <pc:sldMk cId="1492097585" sldId="276"/>
        </pc:sldMkLst>
        <pc:spChg chg="mod">
          <ac:chgData name="Fabio Di Troia" userId="7de80edd88c2c9de" providerId="LiveId" clId="{754AF912-C721-4D69-B539-857914723713}" dt="2023-03-19T22:40:05.822" v="2583" actId="6549"/>
          <ac:spMkLst>
            <pc:docMk/>
            <pc:sldMk cId="1492097585" sldId="276"/>
            <ac:spMk id="3" creationId="{E66B4A16-4540-9872-B2AB-0BF155B95FC3}"/>
          </ac:spMkLst>
        </pc:spChg>
      </pc:sldChg>
      <pc:sldChg chg="addSp delSp modSp add mod">
        <pc:chgData name="Fabio Di Troia" userId="7de80edd88c2c9de" providerId="LiveId" clId="{754AF912-C721-4D69-B539-857914723713}" dt="2023-03-23T16:30:00.340" v="7371" actId="20577"/>
        <pc:sldMkLst>
          <pc:docMk/>
          <pc:sldMk cId="3464955880" sldId="277"/>
        </pc:sldMkLst>
        <pc:spChg chg="mod">
          <ac:chgData name="Fabio Di Troia" userId="7de80edd88c2c9de" providerId="LiveId" clId="{754AF912-C721-4D69-B539-857914723713}" dt="2023-03-23T16:30:00.340" v="7371" actId="20577"/>
          <ac:spMkLst>
            <pc:docMk/>
            <pc:sldMk cId="3464955880" sldId="277"/>
            <ac:spMk id="3" creationId="{E66B4A16-4540-9872-B2AB-0BF155B95FC3}"/>
          </ac:spMkLst>
        </pc:spChg>
        <pc:picChg chg="del">
          <ac:chgData name="Fabio Di Troia" userId="7de80edd88c2c9de" providerId="LiveId" clId="{754AF912-C721-4D69-B539-857914723713}" dt="2023-03-13T22:00:53.075" v="1943" actId="478"/>
          <ac:picMkLst>
            <pc:docMk/>
            <pc:sldMk cId="3464955880" sldId="277"/>
            <ac:picMk id="5" creationId="{2F071D82-7508-A27A-89B1-522295E59174}"/>
          </ac:picMkLst>
        </pc:picChg>
        <pc:picChg chg="add">
          <ac:chgData name="Fabio Di Troia" userId="7de80edd88c2c9de" providerId="LiveId" clId="{754AF912-C721-4D69-B539-857914723713}" dt="2023-03-13T22:00:53.440" v="1944" actId="22"/>
          <ac:picMkLst>
            <pc:docMk/>
            <pc:sldMk cId="3464955880" sldId="277"/>
            <ac:picMk id="6" creationId="{65BA68DD-3F64-3C75-6C96-489423EAC176}"/>
          </ac:picMkLst>
        </pc:picChg>
      </pc:sldChg>
      <pc:sldChg chg="addSp delSp modSp add mod">
        <pc:chgData name="Fabio Di Troia" userId="7de80edd88c2c9de" providerId="LiveId" clId="{754AF912-C721-4D69-B539-857914723713}" dt="2023-03-19T22:39:44.721" v="2579" actId="207"/>
        <pc:sldMkLst>
          <pc:docMk/>
          <pc:sldMk cId="3625294536" sldId="278"/>
        </pc:sldMkLst>
        <pc:spChg chg="del mod">
          <ac:chgData name="Fabio Di Troia" userId="7de80edd88c2c9de" providerId="LiveId" clId="{754AF912-C721-4D69-B539-857914723713}" dt="2023-03-13T22:03:40.420" v="2069" actId="3680"/>
          <ac:spMkLst>
            <pc:docMk/>
            <pc:sldMk cId="3625294536" sldId="278"/>
            <ac:spMk id="3" creationId="{E66B4A16-4540-9872-B2AB-0BF155B95FC3}"/>
          </ac:spMkLst>
        </pc:spChg>
        <pc:spChg chg="add mod">
          <ac:chgData name="Fabio Di Troia" userId="7de80edd88c2c9de" providerId="LiveId" clId="{754AF912-C721-4D69-B539-857914723713}" dt="2023-03-19T22:39:44.721" v="2579" actId="207"/>
          <ac:spMkLst>
            <pc:docMk/>
            <pc:sldMk cId="3625294536" sldId="278"/>
            <ac:spMk id="5" creationId="{8E73B0C5-D951-052D-090B-BF010B46474B}"/>
          </ac:spMkLst>
        </pc:spChg>
        <pc:graphicFrameChg chg="add mod ord modGraphic">
          <ac:chgData name="Fabio Di Troia" userId="7de80edd88c2c9de" providerId="LiveId" clId="{754AF912-C721-4D69-B539-857914723713}" dt="2023-03-13T22:05:05.182" v="2117" actId="12385"/>
          <ac:graphicFrameMkLst>
            <pc:docMk/>
            <pc:sldMk cId="3625294536" sldId="278"/>
            <ac:graphicFrameMk id="4" creationId="{7849A5A3-B3B4-F2BB-7DC8-DEE01E7C377F}"/>
          </ac:graphicFrameMkLst>
        </pc:graphicFrameChg>
      </pc:sldChg>
      <pc:sldChg chg="modSp add mod">
        <pc:chgData name="Fabio Di Troia" userId="7de80edd88c2c9de" providerId="LiveId" clId="{754AF912-C721-4D69-B539-857914723713}" dt="2023-03-20T00:07:13.271" v="3440" actId="20577"/>
        <pc:sldMkLst>
          <pc:docMk/>
          <pc:sldMk cId="3071058774" sldId="279"/>
        </pc:sldMkLst>
        <pc:spChg chg="mod">
          <ac:chgData name="Fabio Di Troia" userId="7de80edd88c2c9de" providerId="LiveId" clId="{754AF912-C721-4D69-B539-857914723713}" dt="2023-03-20T00:07:13.271" v="3440" actId="20577"/>
          <ac:spMkLst>
            <pc:docMk/>
            <pc:sldMk cId="3071058774" sldId="279"/>
            <ac:spMk id="5" creationId="{8E73B0C5-D951-052D-090B-BF010B46474B}"/>
          </ac:spMkLst>
        </pc:spChg>
      </pc:sldChg>
      <pc:sldChg chg="addSp delSp modSp new mod modAnim modNotesTx">
        <pc:chgData name="Fabio Di Troia" userId="7de80edd88c2c9de" providerId="LiveId" clId="{754AF912-C721-4D69-B539-857914723713}" dt="2023-03-19T23:00:37.895" v="3375" actId="113"/>
        <pc:sldMkLst>
          <pc:docMk/>
          <pc:sldMk cId="1603092788" sldId="280"/>
        </pc:sldMkLst>
        <pc:spChg chg="mod">
          <ac:chgData name="Fabio Di Troia" userId="7de80edd88c2c9de" providerId="LiveId" clId="{754AF912-C721-4D69-B539-857914723713}" dt="2023-03-19T22:43:19.834" v="2841" actId="20577"/>
          <ac:spMkLst>
            <pc:docMk/>
            <pc:sldMk cId="1603092788" sldId="280"/>
            <ac:spMk id="2" creationId="{7B99C5FF-883B-AE28-3092-3A262E5028E4}"/>
          </ac:spMkLst>
        </pc:spChg>
        <pc:spChg chg="mod">
          <ac:chgData name="Fabio Di Troia" userId="7de80edd88c2c9de" providerId="LiveId" clId="{754AF912-C721-4D69-B539-857914723713}" dt="2023-03-19T23:00:37.895" v="3375" actId="113"/>
          <ac:spMkLst>
            <pc:docMk/>
            <pc:sldMk cId="1603092788" sldId="280"/>
            <ac:spMk id="3" creationId="{BBEA0504-FB25-9709-C348-9EDA180B424A}"/>
          </ac:spMkLst>
        </pc:spChg>
        <pc:spChg chg="add mod">
          <ac:chgData name="Fabio Di Troia" userId="7de80edd88c2c9de" providerId="LiveId" clId="{754AF912-C721-4D69-B539-857914723713}" dt="2023-03-19T22:58:06.306" v="3354" actId="1076"/>
          <ac:spMkLst>
            <pc:docMk/>
            <pc:sldMk cId="1603092788" sldId="280"/>
            <ac:spMk id="4" creationId="{53F55D7B-4562-8080-6A82-328A5B49794A}"/>
          </ac:spMkLst>
        </pc:spChg>
        <pc:spChg chg="add mod">
          <ac:chgData name="Fabio Di Troia" userId="7de80edd88c2c9de" providerId="LiveId" clId="{754AF912-C721-4D69-B539-857914723713}" dt="2023-03-19T22:58:15.464" v="3356" actId="1076"/>
          <ac:spMkLst>
            <pc:docMk/>
            <pc:sldMk cId="1603092788" sldId="280"/>
            <ac:spMk id="5" creationId="{4EF34930-9358-9612-A338-1900C6F5E79F}"/>
          </ac:spMkLst>
        </pc:spChg>
        <pc:spChg chg="add mod">
          <ac:chgData name="Fabio Di Troia" userId="7de80edd88c2c9de" providerId="LiveId" clId="{754AF912-C721-4D69-B539-857914723713}" dt="2023-03-19T22:58:24.513" v="3367" actId="13822"/>
          <ac:spMkLst>
            <pc:docMk/>
            <pc:sldMk cId="1603092788" sldId="280"/>
            <ac:spMk id="6" creationId="{5C116934-5381-7F42-3486-8BA19CBFAF7F}"/>
          </ac:spMkLst>
        </pc:spChg>
        <pc:spChg chg="add del mod">
          <ac:chgData name="Fabio Di Troia" userId="7de80edd88c2c9de" providerId="LiveId" clId="{754AF912-C721-4D69-B539-857914723713}" dt="2023-03-19T22:58:29.317" v="3370" actId="478"/>
          <ac:spMkLst>
            <pc:docMk/>
            <pc:sldMk cId="1603092788" sldId="280"/>
            <ac:spMk id="7" creationId="{85700E66-3DDE-B7A5-16F9-19944BFECA95}"/>
          </ac:spMkLst>
        </pc:spChg>
        <pc:spChg chg="add mod">
          <ac:chgData name="Fabio Di Troia" userId="7de80edd88c2c9de" providerId="LiveId" clId="{754AF912-C721-4D69-B539-857914723713}" dt="2023-03-19T22:58:34.943" v="3372" actId="1076"/>
          <ac:spMkLst>
            <pc:docMk/>
            <pc:sldMk cId="1603092788" sldId="280"/>
            <ac:spMk id="8" creationId="{525F9357-E16A-8A9F-D1D9-81C503342EEF}"/>
          </ac:spMkLst>
        </pc:spChg>
      </pc:sldChg>
      <pc:sldChg chg="addSp delSp modSp add mod modTransition modAnim">
        <pc:chgData name="Fabio Di Troia" userId="7de80edd88c2c9de" providerId="LiveId" clId="{754AF912-C721-4D69-B539-857914723713}" dt="2023-03-19T22:56:25.908" v="3336"/>
        <pc:sldMkLst>
          <pc:docMk/>
          <pc:sldMk cId="1534704490" sldId="281"/>
        </pc:sldMkLst>
        <pc:spChg chg="mod">
          <ac:chgData name="Fabio Di Troia" userId="7de80edd88c2c9de" providerId="LiveId" clId="{754AF912-C721-4D69-B539-857914723713}" dt="2023-03-19T22:47:41.153" v="3138" actId="6549"/>
          <ac:spMkLst>
            <pc:docMk/>
            <pc:sldMk cId="1534704490" sldId="281"/>
            <ac:spMk id="3" creationId="{BBEA0504-FB25-9709-C348-9EDA180B424A}"/>
          </ac:spMkLst>
        </pc:spChg>
        <pc:spChg chg="add del mod">
          <ac:chgData name="Fabio Di Troia" userId="7de80edd88c2c9de" providerId="LiveId" clId="{754AF912-C721-4D69-B539-857914723713}" dt="2023-03-19T22:48:17.160" v="3141" actId="478"/>
          <ac:spMkLst>
            <pc:docMk/>
            <pc:sldMk cId="1534704490" sldId="281"/>
            <ac:spMk id="5" creationId="{35EF51DB-1038-D470-0939-450FDC82A752}"/>
          </ac:spMkLst>
        </pc:spChg>
        <pc:spChg chg="add mod">
          <ac:chgData name="Fabio Di Troia" userId="7de80edd88c2c9de" providerId="LiveId" clId="{754AF912-C721-4D69-B539-857914723713}" dt="2023-03-19T22:49:39.002" v="3143" actId="1076"/>
          <ac:spMkLst>
            <pc:docMk/>
            <pc:sldMk cId="1534704490" sldId="281"/>
            <ac:spMk id="6" creationId="{D3940691-6DB5-92BA-97F9-25632CA6FC22}"/>
          </ac:spMkLst>
        </pc:spChg>
        <pc:spChg chg="add mod">
          <ac:chgData name="Fabio Di Troia" userId="7de80edd88c2c9de" providerId="LiveId" clId="{754AF912-C721-4D69-B539-857914723713}" dt="2023-03-19T22:52:03.961" v="3161" actId="20577"/>
          <ac:spMkLst>
            <pc:docMk/>
            <pc:sldMk cId="1534704490" sldId="281"/>
            <ac:spMk id="8" creationId="{365CE8B5-CBFF-E022-1D07-E897AD6D93E1}"/>
          </ac:spMkLst>
        </pc:spChg>
        <pc:spChg chg="add mod">
          <ac:chgData name="Fabio Di Troia" userId="7de80edd88c2c9de" providerId="LiveId" clId="{754AF912-C721-4D69-B539-857914723713}" dt="2023-03-19T22:52:09.602" v="3171" actId="20577"/>
          <ac:spMkLst>
            <pc:docMk/>
            <pc:sldMk cId="1534704490" sldId="281"/>
            <ac:spMk id="9" creationId="{E1EA7E43-37E6-DCE9-3B43-20ABBB98BE95}"/>
          </ac:spMkLst>
        </pc:spChg>
        <pc:spChg chg="add mod">
          <ac:chgData name="Fabio Di Troia" userId="7de80edd88c2c9de" providerId="LiveId" clId="{754AF912-C721-4D69-B539-857914723713}" dt="2023-03-19T22:55:15.499" v="3262" actId="1038"/>
          <ac:spMkLst>
            <pc:docMk/>
            <pc:sldMk cId="1534704490" sldId="281"/>
            <ac:spMk id="15" creationId="{634D5983-4F2A-A92C-9885-54E6A76CD50C}"/>
          </ac:spMkLst>
        </pc:spChg>
        <pc:spChg chg="add mod">
          <ac:chgData name="Fabio Di Troia" userId="7de80edd88c2c9de" providerId="LiveId" clId="{754AF912-C721-4D69-B539-857914723713}" dt="2023-03-19T22:55:26.155" v="3267" actId="1076"/>
          <ac:spMkLst>
            <pc:docMk/>
            <pc:sldMk cId="1534704490" sldId="281"/>
            <ac:spMk id="16" creationId="{B2248F8D-98EF-57B6-0342-D697C8AD3CFC}"/>
          </ac:spMkLst>
        </pc:spChg>
        <pc:picChg chg="add del mod">
          <ac:chgData name="Fabio Di Troia" userId="7de80edd88c2c9de" providerId="LiveId" clId="{754AF912-C721-4D69-B539-857914723713}" dt="2023-03-19T22:51:56.089" v="3144" actId="478"/>
          <ac:picMkLst>
            <pc:docMk/>
            <pc:sldMk cId="1534704490" sldId="281"/>
            <ac:picMk id="7" creationId="{B0DB38EC-05C6-A904-EB6A-8B30F075F0DE}"/>
          </ac:picMkLst>
        </pc:picChg>
        <pc:picChg chg="add mod">
          <ac:chgData name="Fabio Di Troia" userId="7de80edd88c2c9de" providerId="LiveId" clId="{754AF912-C721-4D69-B539-857914723713}" dt="2023-03-19T22:52:00.577" v="3153" actId="1035"/>
          <ac:picMkLst>
            <pc:docMk/>
            <pc:sldMk cId="1534704490" sldId="281"/>
            <ac:picMk id="14" creationId="{2DA2CCA7-410D-D338-568E-09A39769835C}"/>
          </ac:picMkLst>
        </pc:picChg>
        <pc:cxnChg chg="add mod">
          <ac:chgData name="Fabio Di Troia" userId="7de80edd88c2c9de" providerId="LiveId" clId="{754AF912-C721-4D69-B539-857914723713}" dt="2023-03-19T22:49:39.002" v="3143" actId="1076"/>
          <ac:cxnSpMkLst>
            <pc:docMk/>
            <pc:sldMk cId="1534704490" sldId="281"/>
            <ac:cxnSpMk id="10" creationId="{CB172249-6511-65C3-730B-BE4385F0DBA8}"/>
          </ac:cxnSpMkLst>
        </pc:cxnChg>
        <pc:cxnChg chg="add mod">
          <ac:chgData name="Fabio Di Troia" userId="7de80edd88c2c9de" providerId="LiveId" clId="{754AF912-C721-4D69-B539-857914723713}" dt="2023-03-19T22:49:39.002" v="3143" actId="1076"/>
          <ac:cxnSpMkLst>
            <pc:docMk/>
            <pc:sldMk cId="1534704490" sldId="281"/>
            <ac:cxnSpMk id="11" creationId="{16729961-0698-9DA6-A42D-C248B2EA67AA}"/>
          </ac:cxnSpMkLst>
        </pc:cxnChg>
        <pc:cxnChg chg="add mod">
          <ac:chgData name="Fabio Di Troia" userId="7de80edd88c2c9de" providerId="LiveId" clId="{754AF912-C721-4D69-B539-857914723713}" dt="2023-03-19T22:49:39.002" v="3143" actId="1076"/>
          <ac:cxnSpMkLst>
            <pc:docMk/>
            <pc:sldMk cId="1534704490" sldId="281"/>
            <ac:cxnSpMk id="12" creationId="{3376A1D8-BD4A-CF48-3F47-5385735CF2E4}"/>
          </ac:cxnSpMkLst>
        </pc:cxnChg>
      </pc:sldChg>
      <pc:sldChg chg="modSp add mod modTransition modAnim">
        <pc:chgData name="Fabio Di Troia" userId="7de80edd88c2c9de" providerId="LiveId" clId="{754AF912-C721-4D69-B539-857914723713}" dt="2023-03-19T22:56:25.908" v="3336"/>
        <pc:sldMkLst>
          <pc:docMk/>
          <pc:sldMk cId="2836236194" sldId="282"/>
        </pc:sldMkLst>
        <pc:spChg chg="mod">
          <ac:chgData name="Fabio Di Troia" userId="7de80edd88c2c9de" providerId="LiveId" clId="{754AF912-C721-4D69-B539-857914723713}" dt="2023-03-19T22:55:37.976" v="3270" actId="1076"/>
          <ac:spMkLst>
            <pc:docMk/>
            <pc:sldMk cId="2836236194" sldId="282"/>
            <ac:spMk id="15" creationId="{634D5983-4F2A-A92C-9885-54E6A76CD50C}"/>
          </ac:spMkLst>
        </pc:spChg>
        <pc:spChg chg="mod">
          <ac:chgData name="Fabio Di Troia" userId="7de80edd88c2c9de" providerId="LiveId" clId="{754AF912-C721-4D69-B539-857914723713}" dt="2023-03-19T22:55:46.567" v="3273" actId="1038"/>
          <ac:spMkLst>
            <pc:docMk/>
            <pc:sldMk cId="2836236194" sldId="282"/>
            <ac:spMk id="16" creationId="{B2248F8D-98EF-57B6-0342-D697C8AD3CFC}"/>
          </ac:spMkLst>
        </pc:spChg>
      </pc:sldChg>
      <pc:sldChg chg="modSp add mod modTransition">
        <pc:chgData name="Fabio Di Troia" userId="7de80edd88c2c9de" providerId="LiveId" clId="{754AF912-C721-4D69-B539-857914723713}" dt="2023-03-19T22:56:25.908" v="3336"/>
        <pc:sldMkLst>
          <pc:docMk/>
          <pc:sldMk cId="897918076" sldId="283"/>
        </pc:sldMkLst>
        <pc:spChg chg="mod">
          <ac:chgData name="Fabio Di Troia" userId="7de80edd88c2c9de" providerId="LiveId" clId="{754AF912-C721-4D69-B539-857914723713}" dt="2023-03-19T22:55:56.215" v="3276" actId="1076"/>
          <ac:spMkLst>
            <pc:docMk/>
            <pc:sldMk cId="897918076" sldId="283"/>
            <ac:spMk id="15" creationId="{634D5983-4F2A-A92C-9885-54E6A76CD50C}"/>
          </ac:spMkLst>
        </pc:spChg>
        <pc:spChg chg="mod">
          <ac:chgData name="Fabio Di Troia" userId="7de80edd88c2c9de" providerId="LiveId" clId="{754AF912-C721-4D69-B539-857914723713}" dt="2023-03-19T22:56:06.295" v="3278" actId="14100"/>
          <ac:spMkLst>
            <pc:docMk/>
            <pc:sldMk cId="897918076" sldId="283"/>
            <ac:spMk id="16" creationId="{B2248F8D-98EF-57B6-0342-D697C8AD3CFC}"/>
          </ac:spMkLst>
        </pc:spChg>
      </pc:sldChg>
      <pc:sldChg chg="modSp add mod modTransition">
        <pc:chgData name="Fabio Di Troia" userId="7de80edd88c2c9de" providerId="LiveId" clId="{754AF912-C721-4D69-B539-857914723713}" dt="2023-03-19T22:56:25.908" v="3336"/>
        <pc:sldMkLst>
          <pc:docMk/>
          <pc:sldMk cId="1025802005" sldId="284"/>
        </pc:sldMkLst>
        <pc:spChg chg="mod">
          <ac:chgData name="Fabio Di Troia" userId="7de80edd88c2c9de" providerId="LiveId" clId="{754AF912-C721-4D69-B539-857914723713}" dt="2023-03-19T22:56:14.195" v="3306" actId="1036"/>
          <ac:spMkLst>
            <pc:docMk/>
            <pc:sldMk cId="1025802005" sldId="284"/>
            <ac:spMk id="15" creationId="{634D5983-4F2A-A92C-9885-54E6A76CD50C}"/>
          </ac:spMkLst>
        </pc:spChg>
        <pc:spChg chg="mod">
          <ac:chgData name="Fabio Di Troia" userId="7de80edd88c2c9de" providerId="LiveId" clId="{754AF912-C721-4D69-B539-857914723713}" dt="2023-03-19T22:56:17.123" v="3335" actId="1035"/>
          <ac:spMkLst>
            <pc:docMk/>
            <pc:sldMk cId="1025802005" sldId="284"/>
            <ac:spMk id="16" creationId="{B2248F8D-98EF-57B6-0342-D697C8AD3CFC}"/>
          </ac:spMkLst>
        </pc:spChg>
      </pc:sldChg>
      <pc:sldChg chg="modSp new mod">
        <pc:chgData name="Fabio Di Troia" userId="7de80edd88c2c9de" providerId="LiveId" clId="{754AF912-C721-4D69-B539-857914723713}" dt="2023-03-20T00:10:53.628" v="3734" actId="12"/>
        <pc:sldMkLst>
          <pc:docMk/>
          <pc:sldMk cId="1654491999" sldId="285"/>
        </pc:sldMkLst>
        <pc:spChg chg="mod">
          <ac:chgData name="Fabio Di Troia" userId="7de80edd88c2c9de" providerId="LiveId" clId="{754AF912-C721-4D69-B539-857914723713}" dt="2023-03-20T00:07:31.986" v="3463" actId="20577"/>
          <ac:spMkLst>
            <pc:docMk/>
            <pc:sldMk cId="1654491999" sldId="285"/>
            <ac:spMk id="2" creationId="{DA735D3E-A1F6-6A31-8BB3-CA9022FDE749}"/>
          </ac:spMkLst>
        </pc:spChg>
        <pc:spChg chg="mod">
          <ac:chgData name="Fabio Di Troia" userId="7de80edd88c2c9de" providerId="LiveId" clId="{754AF912-C721-4D69-B539-857914723713}" dt="2023-03-20T00:10:53.628" v="3734" actId="12"/>
          <ac:spMkLst>
            <pc:docMk/>
            <pc:sldMk cId="1654491999" sldId="285"/>
            <ac:spMk id="3" creationId="{A3FFAF7F-3663-48B3-F086-C6E84693DC43}"/>
          </ac:spMkLst>
        </pc:spChg>
      </pc:sldChg>
      <pc:sldChg chg="modSp new mod">
        <pc:chgData name="Fabio Di Troia" userId="7de80edd88c2c9de" providerId="LiveId" clId="{754AF912-C721-4D69-B539-857914723713}" dt="2023-03-20T00:13:18.799" v="3831" actId="20577"/>
        <pc:sldMkLst>
          <pc:docMk/>
          <pc:sldMk cId="1934853634" sldId="286"/>
        </pc:sldMkLst>
        <pc:spChg chg="mod">
          <ac:chgData name="Fabio Di Troia" userId="7de80edd88c2c9de" providerId="LiveId" clId="{754AF912-C721-4D69-B539-857914723713}" dt="2023-03-20T00:11:01.701" v="3742" actId="20577"/>
          <ac:spMkLst>
            <pc:docMk/>
            <pc:sldMk cId="1934853634" sldId="286"/>
            <ac:spMk id="2" creationId="{0FB7DB5B-2F31-F6DF-79EF-ECA5A2CBEAE7}"/>
          </ac:spMkLst>
        </pc:spChg>
        <pc:spChg chg="mod">
          <ac:chgData name="Fabio Di Troia" userId="7de80edd88c2c9de" providerId="LiveId" clId="{754AF912-C721-4D69-B539-857914723713}" dt="2023-03-20T00:13:18.799" v="3831" actId="20577"/>
          <ac:spMkLst>
            <pc:docMk/>
            <pc:sldMk cId="1934853634" sldId="286"/>
            <ac:spMk id="3" creationId="{5436FF4F-3B1B-40C4-29E8-AA097B9039B6}"/>
          </ac:spMkLst>
        </pc:spChg>
      </pc:sldChg>
      <pc:sldChg chg="addSp delSp modSp new mod modAnim modNotesTx">
        <pc:chgData name="Fabio Di Troia" userId="7de80edd88c2c9de" providerId="LiveId" clId="{754AF912-C721-4D69-B539-857914723713}" dt="2023-03-22T18:31:42.349" v="4504" actId="1076"/>
        <pc:sldMkLst>
          <pc:docMk/>
          <pc:sldMk cId="3710583452" sldId="287"/>
        </pc:sldMkLst>
        <pc:spChg chg="mod">
          <ac:chgData name="Fabio Di Troia" userId="7de80edd88c2c9de" providerId="LiveId" clId="{754AF912-C721-4D69-B539-857914723713}" dt="2023-03-20T00:13:27.577" v="3846" actId="20577"/>
          <ac:spMkLst>
            <pc:docMk/>
            <pc:sldMk cId="3710583452" sldId="287"/>
            <ac:spMk id="2" creationId="{6ADA1D2B-E2ED-7A70-ACFA-E8CC08ED1CE0}"/>
          </ac:spMkLst>
        </pc:spChg>
        <pc:spChg chg="del">
          <ac:chgData name="Fabio Di Troia" userId="7de80edd88c2c9de" providerId="LiveId" clId="{754AF912-C721-4D69-B539-857914723713}" dt="2023-03-20T00:13:38.962" v="3848" actId="478"/>
          <ac:spMkLst>
            <pc:docMk/>
            <pc:sldMk cId="3710583452" sldId="287"/>
            <ac:spMk id="3" creationId="{A00210C7-2A46-CA60-1418-FF7DD19F0F29}"/>
          </ac:spMkLst>
        </pc:spChg>
        <pc:spChg chg="add mod">
          <ac:chgData name="Fabio Di Troia" userId="7de80edd88c2c9de" providerId="LiveId" clId="{754AF912-C721-4D69-B539-857914723713}" dt="2023-03-20T00:22:09.562" v="4007" actId="20577"/>
          <ac:spMkLst>
            <pc:docMk/>
            <pc:sldMk cId="3710583452" sldId="287"/>
            <ac:spMk id="5" creationId="{7EADF20A-CB4A-FA46-B493-247C6DE27261}"/>
          </ac:spMkLst>
        </pc:spChg>
        <pc:spChg chg="add mod">
          <ac:chgData name="Fabio Di Troia" userId="7de80edd88c2c9de" providerId="LiveId" clId="{754AF912-C721-4D69-B539-857914723713}" dt="2023-03-20T00:23:05.300" v="4009" actId="1076"/>
          <ac:spMkLst>
            <pc:docMk/>
            <pc:sldMk cId="3710583452" sldId="287"/>
            <ac:spMk id="6" creationId="{F07FA508-8F0A-157D-6B23-D0A92BB4ADE0}"/>
          </ac:spMkLst>
        </pc:spChg>
        <pc:spChg chg="add mod">
          <ac:chgData name="Fabio Di Troia" userId="7de80edd88c2c9de" providerId="LiveId" clId="{754AF912-C721-4D69-B539-857914723713}" dt="2023-03-22T18:31:42.349" v="4504" actId="1076"/>
          <ac:spMkLst>
            <pc:docMk/>
            <pc:sldMk cId="3710583452" sldId="287"/>
            <ac:spMk id="7" creationId="{DFFBB7F0-9485-18F9-9F84-26ACE332CAAD}"/>
          </ac:spMkLst>
        </pc:spChg>
        <pc:graphicFrameChg chg="add mod modGraphic">
          <ac:chgData name="Fabio Di Troia" userId="7de80edd88c2c9de" providerId="LiveId" clId="{754AF912-C721-4D69-B539-857914723713}" dt="2023-03-20T00:19:20.467" v="3937" actId="207"/>
          <ac:graphicFrameMkLst>
            <pc:docMk/>
            <pc:sldMk cId="3710583452" sldId="287"/>
            <ac:graphicFrameMk id="4" creationId="{C28B37CF-22DA-A442-D7F7-DBEBFE72D066}"/>
          </ac:graphicFrameMkLst>
        </pc:graphicFrameChg>
      </pc:sldChg>
      <pc:sldChg chg="addSp modSp add mod modAnim">
        <pc:chgData name="Fabio Di Troia" userId="7de80edd88c2c9de" providerId="LiveId" clId="{754AF912-C721-4D69-B539-857914723713}" dt="2023-03-20T00:25:07.767" v="4063" actId="1036"/>
        <pc:sldMkLst>
          <pc:docMk/>
          <pc:sldMk cId="2225732606" sldId="288"/>
        </pc:sldMkLst>
        <pc:spChg chg="mod">
          <ac:chgData name="Fabio Di Troia" userId="7de80edd88c2c9de" providerId="LiveId" clId="{754AF912-C721-4D69-B539-857914723713}" dt="2023-03-20T00:23:31.039" v="4022" actId="20577"/>
          <ac:spMkLst>
            <pc:docMk/>
            <pc:sldMk cId="2225732606" sldId="288"/>
            <ac:spMk id="2" creationId="{6ADA1D2B-E2ED-7A70-ACFA-E8CC08ED1CE0}"/>
          </ac:spMkLst>
        </pc:spChg>
        <pc:spChg chg="add mod">
          <ac:chgData name="Fabio Di Troia" userId="7de80edd88c2c9de" providerId="LiveId" clId="{754AF912-C721-4D69-B539-857914723713}" dt="2023-03-20T00:25:07.767" v="4063" actId="1036"/>
          <ac:spMkLst>
            <pc:docMk/>
            <pc:sldMk cId="2225732606" sldId="288"/>
            <ac:spMk id="3" creationId="{3FE54709-739A-D014-6A42-857205AC57C7}"/>
          </ac:spMkLst>
        </pc:spChg>
        <pc:spChg chg="mod">
          <ac:chgData name="Fabio Di Troia" userId="7de80edd88c2c9de" providerId="LiveId" clId="{754AF912-C721-4D69-B539-857914723713}" dt="2023-03-20T00:24:50.755" v="4056" actId="20577"/>
          <ac:spMkLst>
            <pc:docMk/>
            <pc:sldMk cId="2225732606" sldId="288"/>
            <ac:spMk id="5" creationId="{7EADF20A-CB4A-FA46-B493-247C6DE27261}"/>
          </ac:spMkLst>
        </pc:spChg>
        <pc:spChg chg="mod">
          <ac:chgData name="Fabio Di Troia" userId="7de80edd88c2c9de" providerId="LiveId" clId="{754AF912-C721-4D69-B539-857914723713}" dt="2023-03-20T00:25:01.934" v="4057" actId="14100"/>
          <ac:spMkLst>
            <pc:docMk/>
            <pc:sldMk cId="2225732606" sldId="288"/>
            <ac:spMk id="6" creationId="{F07FA508-8F0A-157D-6B23-D0A92BB4ADE0}"/>
          </ac:spMkLst>
        </pc:spChg>
      </pc:sldChg>
      <pc:sldChg chg="modSp add mod modNotesTx">
        <pc:chgData name="Fabio Di Troia" userId="7de80edd88c2c9de" providerId="LiveId" clId="{754AF912-C721-4D69-B539-857914723713}" dt="2023-03-20T00:31:19.353" v="4215" actId="20577"/>
        <pc:sldMkLst>
          <pc:docMk/>
          <pc:sldMk cId="2940742607" sldId="289"/>
        </pc:sldMkLst>
        <pc:spChg chg="mod">
          <ac:chgData name="Fabio Di Troia" userId="7de80edd88c2c9de" providerId="LiveId" clId="{754AF912-C721-4D69-B539-857914723713}" dt="2023-03-20T00:27:24.177" v="4073" actId="20577"/>
          <ac:spMkLst>
            <pc:docMk/>
            <pc:sldMk cId="2940742607" sldId="289"/>
            <ac:spMk id="2" creationId="{6ADA1D2B-E2ED-7A70-ACFA-E8CC08ED1CE0}"/>
          </ac:spMkLst>
        </pc:spChg>
        <pc:spChg chg="mod">
          <ac:chgData name="Fabio Di Troia" userId="7de80edd88c2c9de" providerId="LiveId" clId="{754AF912-C721-4D69-B539-857914723713}" dt="2023-03-20T00:29:17.419" v="4146" actId="20577"/>
          <ac:spMkLst>
            <pc:docMk/>
            <pc:sldMk cId="2940742607" sldId="289"/>
            <ac:spMk id="5" creationId="{7EADF20A-CB4A-FA46-B493-247C6DE27261}"/>
          </ac:spMkLst>
        </pc:spChg>
      </pc:sldChg>
      <pc:sldChg chg="addSp delSp modSp new mod modNotesTx">
        <pc:chgData name="Fabio Di Troia" userId="7de80edd88c2c9de" providerId="LiveId" clId="{754AF912-C721-4D69-B539-857914723713}" dt="2023-03-22T19:41:22.007" v="5586" actId="20577"/>
        <pc:sldMkLst>
          <pc:docMk/>
          <pc:sldMk cId="3114650198" sldId="290"/>
        </pc:sldMkLst>
        <pc:spChg chg="mod">
          <ac:chgData name="Fabio Di Troia" userId="7de80edd88c2c9de" providerId="LiveId" clId="{754AF912-C721-4D69-B539-857914723713}" dt="2023-03-22T18:24:00.531" v="4233" actId="20577"/>
          <ac:spMkLst>
            <pc:docMk/>
            <pc:sldMk cId="3114650198" sldId="290"/>
            <ac:spMk id="2" creationId="{CEF1964F-C952-5BEB-6641-60F7310ABC83}"/>
          </ac:spMkLst>
        </pc:spChg>
        <pc:spChg chg="del">
          <ac:chgData name="Fabio Di Troia" userId="7de80edd88c2c9de" providerId="LiveId" clId="{754AF912-C721-4D69-B539-857914723713}" dt="2023-03-22T18:24:17.245" v="4234" actId="3680"/>
          <ac:spMkLst>
            <pc:docMk/>
            <pc:sldMk cId="3114650198" sldId="290"/>
            <ac:spMk id="3" creationId="{C81A88E8-4DE8-7364-6D25-3708CED560BA}"/>
          </ac:spMkLst>
        </pc:spChg>
        <pc:spChg chg="add mod">
          <ac:chgData name="Fabio Di Troia" userId="7de80edd88c2c9de" providerId="LiveId" clId="{754AF912-C721-4D69-B539-857914723713}" dt="2023-03-22T18:34:58.544" v="4557" actId="113"/>
          <ac:spMkLst>
            <pc:docMk/>
            <pc:sldMk cId="3114650198" sldId="290"/>
            <ac:spMk id="6" creationId="{C1B3B2B3-1210-B596-3C5D-49589D3365C8}"/>
          </ac:spMkLst>
        </pc:spChg>
        <pc:spChg chg="add mod">
          <ac:chgData name="Fabio Di Troia" userId="7de80edd88c2c9de" providerId="LiveId" clId="{754AF912-C721-4D69-B539-857914723713}" dt="2023-03-22T18:33:49.747" v="4534" actId="1076"/>
          <ac:spMkLst>
            <pc:docMk/>
            <pc:sldMk cId="3114650198" sldId="290"/>
            <ac:spMk id="7" creationId="{6F1EFE4F-782F-3C37-E2CF-2EE8DA0C58DD}"/>
          </ac:spMkLst>
        </pc:spChg>
        <pc:graphicFrameChg chg="add mod ord modGraphic">
          <ac:chgData name="Fabio Di Troia" userId="7de80edd88c2c9de" providerId="LiveId" clId="{754AF912-C721-4D69-B539-857914723713}" dt="2023-03-22T19:41:22.007" v="5586" actId="20577"/>
          <ac:graphicFrameMkLst>
            <pc:docMk/>
            <pc:sldMk cId="3114650198" sldId="290"/>
            <ac:graphicFrameMk id="4" creationId="{E874B3BF-D638-0E8C-89BC-91A5364CA053}"/>
          </ac:graphicFrameMkLst>
        </pc:graphicFrameChg>
      </pc:sldChg>
      <pc:sldChg chg="addSp modSp new mod">
        <pc:chgData name="Fabio Di Troia" userId="7de80edd88c2c9de" providerId="LiveId" clId="{754AF912-C721-4D69-B539-857914723713}" dt="2023-03-22T18:38:51.103" v="4641" actId="14100"/>
        <pc:sldMkLst>
          <pc:docMk/>
          <pc:sldMk cId="586751612" sldId="291"/>
        </pc:sldMkLst>
        <pc:spChg chg="mod">
          <ac:chgData name="Fabio Di Troia" userId="7de80edd88c2c9de" providerId="LiveId" clId="{754AF912-C721-4D69-B539-857914723713}" dt="2023-03-22T18:36:56.562" v="4599" actId="20577"/>
          <ac:spMkLst>
            <pc:docMk/>
            <pc:sldMk cId="586751612" sldId="291"/>
            <ac:spMk id="2" creationId="{422E35DC-9000-C9BF-206F-C1A273D06BAF}"/>
          </ac:spMkLst>
        </pc:spChg>
        <pc:spChg chg="mod">
          <ac:chgData name="Fabio Di Troia" userId="7de80edd88c2c9de" providerId="LiveId" clId="{754AF912-C721-4D69-B539-857914723713}" dt="2023-03-22T18:38:26.468" v="4637" actId="15"/>
          <ac:spMkLst>
            <pc:docMk/>
            <pc:sldMk cId="586751612" sldId="291"/>
            <ac:spMk id="3" creationId="{001D370B-3959-C91F-8E98-AF44126B6E76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6" creationId="{4BFFA11A-7229-23C1-2F96-030636C0E463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7" creationId="{83EE5A01-6F8C-CD11-6B46-DE7C83B07EC0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8" creationId="{6AA5F215-FA2F-05F4-6BBC-85E28642C2C5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9" creationId="{9D9017F2-6FEA-1D6D-56A5-F1C1394A7E9D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10" creationId="{3EAE1F5B-11A9-1990-9170-9F872895F53F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11" creationId="{51A67034-A535-E180-EF05-98B46B7854A3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12" creationId="{C4BAB069-9960-C5CB-41A3-26E251C6BB39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13" creationId="{0884CDAE-EA55-2ED8-0FC5-E244D206B9C4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14" creationId="{F2238825-63BF-D1E9-AF6C-1FE81DFC233B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15" creationId="{50ADF5E0-9E57-2117-5C9C-F3C99FB4027C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16" creationId="{4137FDAB-5AC0-AF53-DF54-1897999D0B8D}"/>
          </ac:spMkLst>
        </pc:spChg>
        <pc:spChg chg="add mod">
          <ac:chgData name="Fabio Di Troia" userId="7de80edd88c2c9de" providerId="LiveId" clId="{754AF912-C721-4D69-B539-857914723713}" dt="2023-03-22T18:38:51.103" v="4641" actId="14100"/>
          <ac:spMkLst>
            <pc:docMk/>
            <pc:sldMk cId="586751612" sldId="291"/>
            <ac:spMk id="17" creationId="{659D420A-E93F-A25F-6085-87F2C6065151}"/>
          </ac:spMkLst>
        </pc:spChg>
        <pc:cxnChg chg="add mod">
          <ac:chgData name="Fabio Di Troia" userId="7de80edd88c2c9de" providerId="LiveId" clId="{754AF912-C721-4D69-B539-857914723713}" dt="2023-03-22T18:38:51.103" v="4641" actId="14100"/>
          <ac:cxnSpMkLst>
            <pc:docMk/>
            <pc:sldMk cId="586751612" sldId="291"/>
            <ac:cxnSpMk id="4" creationId="{578F4657-D3DC-0171-9E4C-4C4E2C02D895}"/>
          </ac:cxnSpMkLst>
        </pc:cxnChg>
        <pc:cxnChg chg="add mod">
          <ac:chgData name="Fabio Di Troia" userId="7de80edd88c2c9de" providerId="LiveId" clId="{754AF912-C721-4D69-B539-857914723713}" dt="2023-03-22T18:38:51.103" v="4641" actId="14100"/>
          <ac:cxnSpMkLst>
            <pc:docMk/>
            <pc:sldMk cId="586751612" sldId="291"/>
            <ac:cxnSpMk id="5" creationId="{EA8A97DD-1923-B58A-A7E2-4311960D8545}"/>
          </ac:cxnSpMkLst>
        </pc:cxnChg>
        <pc:cxnChg chg="add mod">
          <ac:chgData name="Fabio Di Troia" userId="7de80edd88c2c9de" providerId="LiveId" clId="{754AF912-C721-4D69-B539-857914723713}" dt="2023-03-22T18:38:51.103" v="4641" actId="14100"/>
          <ac:cxnSpMkLst>
            <pc:docMk/>
            <pc:sldMk cId="586751612" sldId="291"/>
            <ac:cxnSpMk id="18" creationId="{35142CF3-8271-C25F-BD2E-277D1995A989}"/>
          </ac:cxnSpMkLst>
        </pc:cxnChg>
      </pc:sldChg>
      <pc:sldChg chg="modSp add mod ord">
        <pc:chgData name="Fabio Di Troia" userId="7de80edd88c2c9de" providerId="LiveId" clId="{754AF912-C721-4D69-B539-857914723713}" dt="2023-03-22T18:40:01.173" v="4661" actId="20577"/>
        <pc:sldMkLst>
          <pc:docMk/>
          <pc:sldMk cId="1600398330" sldId="292"/>
        </pc:sldMkLst>
        <pc:spChg chg="mod">
          <ac:chgData name="Fabio Di Troia" userId="7de80edd88c2c9de" providerId="LiveId" clId="{754AF912-C721-4D69-B539-857914723713}" dt="2023-03-22T18:40:01.173" v="4661" actId="20577"/>
          <ac:spMkLst>
            <pc:docMk/>
            <pc:sldMk cId="1600398330" sldId="292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39:55.388" v="4659" actId="1036"/>
          <ac:cxnSpMkLst>
            <pc:docMk/>
            <pc:sldMk cId="1600398330" sldId="292"/>
            <ac:cxnSpMk id="18" creationId="{35142CF3-8271-C25F-BD2E-277D1995A989}"/>
          </ac:cxnSpMkLst>
        </pc:cxnChg>
      </pc:sldChg>
      <pc:sldChg chg="modSp add mod">
        <pc:chgData name="Fabio Di Troia" userId="7de80edd88c2c9de" providerId="LiveId" clId="{754AF912-C721-4D69-B539-857914723713}" dt="2023-03-22T18:40:24.510" v="4687" actId="20577"/>
        <pc:sldMkLst>
          <pc:docMk/>
          <pc:sldMk cId="4189228827" sldId="293"/>
        </pc:sldMkLst>
        <pc:spChg chg="mod">
          <ac:chgData name="Fabio Di Troia" userId="7de80edd88c2c9de" providerId="LiveId" clId="{754AF912-C721-4D69-B539-857914723713}" dt="2023-03-22T18:40:24.510" v="4687" actId="20577"/>
          <ac:spMkLst>
            <pc:docMk/>
            <pc:sldMk cId="4189228827" sldId="293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40:21.151" v="4685" actId="1035"/>
          <ac:cxnSpMkLst>
            <pc:docMk/>
            <pc:sldMk cId="4189228827" sldId="293"/>
            <ac:cxnSpMk id="18" creationId="{35142CF3-8271-C25F-BD2E-277D1995A989}"/>
          </ac:cxnSpMkLst>
        </pc:cxnChg>
      </pc:sldChg>
      <pc:sldChg chg="modSp add mod">
        <pc:chgData name="Fabio Di Troia" userId="7de80edd88c2c9de" providerId="LiveId" clId="{754AF912-C721-4D69-B539-857914723713}" dt="2023-03-22T18:40:42.954" v="4708" actId="20577"/>
        <pc:sldMkLst>
          <pc:docMk/>
          <pc:sldMk cId="1732852204" sldId="294"/>
        </pc:sldMkLst>
        <pc:spChg chg="mod">
          <ac:chgData name="Fabio Di Troia" userId="7de80edd88c2c9de" providerId="LiveId" clId="{754AF912-C721-4D69-B539-857914723713}" dt="2023-03-22T18:40:42.954" v="4708" actId="20577"/>
          <ac:spMkLst>
            <pc:docMk/>
            <pc:sldMk cId="1732852204" sldId="294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40:40.105" v="4706" actId="1035"/>
          <ac:cxnSpMkLst>
            <pc:docMk/>
            <pc:sldMk cId="1732852204" sldId="294"/>
            <ac:cxnSpMk id="18" creationId="{35142CF3-8271-C25F-BD2E-277D1995A989}"/>
          </ac:cxnSpMkLst>
        </pc:cxnChg>
      </pc:sldChg>
      <pc:sldChg chg="modSp add mod">
        <pc:chgData name="Fabio Di Troia" userId="7de80edd88c2c9de" providerId="LiveId" clId="{754AF912-C721-4D69-B539-857914723713}" dt="2023-03-22T18:40:58.924" v="4725" actId="20577"/>
        <pc:sldMkLst>
          <pc:docMk/>
          <pc:sldMk cId="828126043" sldId="295"/>
        </pc:sldMkLst>
        <pc:spChg chg="mod">
          <ac:chgData name="Fabio Di Troia" userId="7de80edd88c2c9de" providerId="LiveId" clId="{754AF912-C721-4D69-B539-857914723713}" dt="2023-03-22T18:40:58.924" v="4725" actId="20577"/>
          <ac:spMkLst>
            <pc:docMk/>
            <pc:sldMk cId="828126043" sldId="295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40:55.427" v="4721" actId="1035"/>
          <ac:cxnSpMkLst>
            <pc:docMk/>
            <pc:sldMk cId="828126043" sldId="295"/>
            <ac:cxnSpMk id="18" creationId="{35142CF3-8271-C25F-BD2E-277D1995A989}"/>
          </ac:cxnSpMkLst>
        </pc:cxnChg>
      </pc:sldChg>
      <pc:sldChg chg="modSp add mod">
        <pc:chgData name="Fabio Di Troia" userId="7de80edd88c2c9de" providerId="LiveId" clId="{754AF912-C721-4D69-B539-857914723713}" dt="2023-03-22T18:41:09.301" v="4743" actId="20577"/>
        <pc:sldMkLst>
          <pc:docMk/>
          <pc:sldMk cId="3461926975" sldId="296"/>
        </pc:sldMkLst>
        <pc:spChg chg="mod">
          <ac:chgData name="Fabio Di Troia" userId="7de80edd88c2c9de" providerId="LiveId" clId="{754AF912-C721-4D69-B539-857914723713}" dt="2023-03-22T18:41:09.301" v="4743" actId="20577"/>
          <ac:spMkLst>
            <pc:docMk/>
            <pc:sldMk cId="3461926975" sldId="296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41:06.925" v="4741" actId="1035"/>
          <ac:cxnSpMkLst>
            <pc:docMk/>
            <pc:sldMk cId="3461926975" sldId="296"/>
            <ac:cxnSpMk id="18" creationId="{35142CF3-8271-C25F-BD2E-277D1995A989}"/>
          </ac:cxnSpMkLst>
        </pc:cxnChg>
      </pc:sldChg>
      <pc:sldChg chg="modSp add mod">
        <pc:chgData name="Fabio Di Troia" userId="7de80edd88c2c9de" providerId="LiveId" clId="{754AF912-C721-4D69-B539-857914723713}" dt="2023-03-22T18:41:24.655" v="4762" actId="20577"/>
        <pc:sldMkLst>
          <pc:docMk/>
          <pc:sldMk cId="4089657786" sldId="297"/>
        </pc:sldMkLst>
        <pc:spChg chg="mod">
          <ac:chgData name="Fabio Di Troia" userId="7de80edd88c2c9de" providerId="LiveId" clId="{754AF912-C721-4D69-B539-857914723713}" dt="2023-03-22T18:41:24.655" v="4762" actId="20577"/>
          <ac:spMkLst>
            <pc:docMk/>
            <pc:sldMk cId="4089657786" sldId="297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41:22.295" v="4760" actId="1035"/>
          <ac:cxnSpMkLst>
            <pc:docMk/>
            <pc:sldMk cId="4089657786" sldId="297"/>
            <ac:cxnSpMk id="18" creationId="{35142CF3-8271-C25F-BD2E-277D1995A989}"/>
          </ac:cxnSpMkLst>
        </pc:cxnChg>
      </pc:sldChg>
      <pc:sldChg chg="modSp add mod">
        <pc:chgData name="Fabio Di Troia" userId="7de80edd88c2c9de" providerId="LiveId" clId="{754AF912-C721-4D69-B539-857914723713}" dt="2023-03-22T18:42:42.521" v="4784" actId="20577"/>
        <pc:sldMkLst>
          <pc:docMk/>
          <pc:sldMk cId="2670739057" sldId="298"/>
        </pc:sldMkLst>
        <pc:spChg chg="mod">
          <ac:chgData name="Fabio Di Troia" userId="7de80edd88c2c9de" providerId="LiveId" clId="{754AF912-C721-4D69-B539-857914723713}" dt="2023-03-22T18:42:42.521" v="4784" actId="20577"/>
          <ac:spMkLst>
            <pc:docMk/>
            <pc:sldMk cId="2670739057" sldId="298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41:41.010" v="4780" actId="1035"/>
          <ac:cxnSpMkLst>
            <pc:docMk/>
            <pc:sldMk cId="2670739057" sldId="298"/>
            <ac:cxnSpMk id="18" creationId="{35142CF3-8271-C25F-BD2E-277D1995A989}"/>
          </ac:cxnSpMkLst>
        </pc:cxnChg>
      </pc:sldChg>
      <pc:sldChg chg="modSp add mod">
        <pc:chgData name="Fabio Di Troia" userId="7de80edd88c2c9de" providerId="LiveId" clId="{754AF912-C721-4D69-B539-857914723713}" dt="2023-03-22T18:42:58.956" v="4800" actId="6549"/>
        <pc:sldMkLst>
          <pc:docMk/>
          <pc:sldMk cId="3618348287" sldId="299"/>
        </pc:sldMkLst>
        <pc:spChg chg="mod">
          <ac:chgData name="Fabio Di Troia" userId="7de80edd88c2c9de" providerId="LiveId" clId="{754AF912-C721-4D69-B539-857914723713}" dt="2023-03-22T18:42:58.956" v="4800" actId="6549"/>
          <ac:spMkLst>
            <pc:docMk/>
            <pc:sldMk cId="3618348287" sldId="299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42:53.627" v="4796" actId="1035"/>
          <ac:cxnSpMkLst>
            <pc:docMk/>
            <pc:sldMk cId="3618348287" sldId="299"/>
            <ac:cxnSpMk id="18" creationId="{35142CF3-8271-C25F-BD2E-277D1995A989}"/>
          </ac:cxnSpMkLst>
        </pc:cxnChg>
      </pc:sldChg>
      <pc:sldChg chg="modSp add mod">
        <pc:chgData name="Fabio Di Troia" userId="7de80edd88c2c9de" providerId="LiveId" clId="{754AF912-C721-4D69-B539-857914723713}" dt="2023-03-22T18:43:09.414" v="4816" actId="20577"/>
        <pc:sldMkLst>
          <pc:docMk/>
          <pc:sldMk cId="1259718622" sldId="300"/>
        </pc:sldMkLst>
        <pc:spChg chg="mod">
          <ac:chgData name="Fabio Di Troia" userId="7de80edd88c2c9de" providerId="LiveId" clId="{754AF912-C721-4D69-B539-857914723713}" dt="2023-03-22T18:43:09.414" v="4816" actId="20577"/>
          <ac:spMkLst>
            <pc:docMk/>
            <pc:sldMk cId="1259718622" sldId="300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43:07.028" v="4814" actId="1035"/>
          <ac:cxnSpMkLst>
            <pc:docMk/>
            <pc:sldMk cId="1259718622" sldId="300"/>
            <ac:cxnSpMk id="18" creationId="{35142CF3-8271-C25F-BD2E-277D1995A989}"/>
          </ac:cxnSpMkLst>
        </pc:cxnChg>
      </pc:sldChg>
      <pc:sldChg chg="modSp add mod">
        <pc:chgData name="Fabio Di Troia" userId="7de80edd88c2c9de" providerId="LiveId" clId="{754AF912-C721-4D69-B539-857914723713}" dt="2023-03-22T18:43:16.334" v="4831" actId="20577"/>
        <pc:sldMkLst>
          <pc:docMk/>
          <pc:sldMk cId="1415883615" sldId="301"/>
        </pc:sldMkLst>
        <pc:spChg chg="mod">
          <ac:chgData name="Fabio Di Troia" userId="7de80edd88c2c9de" providerId="LiveId" clId="{754AF912-C721-4D69-B539-857914723713}" dt="2023-03-22T18:43:16.334" v="4831" actId="20577"/>
          <ac:spMkLst>
            <pc:docMk/>
            <pc:sldMk cId="1415883615" sldId="301"/>
            <ac:spMk id="3" creationId="{001D370B-3959-C91F-8E98-AF44126B6E76}"/>
          </ac:spMkLst>
        </pc:spChg>
        <pc:cxnChg chg="mod">
          <ac:chgData name="Fabio Di Troia" userId="7de80edd88c2c9de" providerId="LiveId" clId="{754AF912-C721-4D69-B539-857914723713}" dt="2023-03-22T18:43:14.526" v="4829" actId="1035"/>
          <ac:cxnSpMkLst>
            <pc:docMk/>
            <pc:sldMk cId="1415883615" sldId="301"/>
            <ac:cxnSpMk id="18" creationId="{35142CF3-8271-C25F-BD2E-277D1995A989}"/>
          </ac:cxnSpMkLst>
        </pc:cxnChg>
      </pc:sldChg>
      <pc:sldChg chg="addSp delSp modSp new mod">
        <pc:chgData name="Fabio Di Troia" userId="7de80edd88c2c9de" providerId="LiveId" clId="{754AF912-C721-4D69-B539-857914723713}" dt="2023-03-22T19:44:21.728" v="5630" actId="6549"/>
        <pc:sldMkLst>
          <pc:docMk/>
          <pc:sldMk cId="2272028307" sldId="302"/>
        </pc:sldMkLst>
        <pc:spChg chg="mod">
          <ac:chgData name="Fabio Di Troia" userId="7de80edd88c2c9de" providerId="LiveId" clId="{754AF912-C721-4D69-B539-857914723713}" dt="2023-03-22T18:54:23.216" v="5028" actId="20577"/>
          <ac:spMkLst>
            <pc:docMk/>
            <pc:sldMk cId="2272028307" sldId="302"/>
            <ac:spMk id="2" creationId="{01C0DC83-4C55-BDD9-75F9-EF261707F8F4}"/>
          </ac:spMkLst>
        </pc:spChg>
        <pc:spChg chg="mod">
          <ac:chgData name="Fabio Di Troia" userId="7de80edd88c2c9de" providerId="LiveId" clId="{754AF912-C721-4D69-B539-857914723713}" dt="2023-03-22T19:33:59.360" v="5187" actId="207"/>
          <ac:spMkLst>
            <pc:docMk/>
            <pc:sldMk cId="2272028307" sldId="302"/>
            <ac:spMk id="3" creationId="{B3559F11-10DB-4D4B-78DE-2A2FD061A661}"/>
          </ac:spMkLst>
        </pc:spChg>
        <pc:spChg chg="add mod">
          <ac:chgData name="Fabio Di Troia" userId="7de80edd88c2c9de" providerId="LiveId" clId="{754AF912-C721-4D69-B539-857914723713}" dt="2023-03-22T19:29:39.653" v="5104" actId="1076"/>
          <ac:spMkLst>
            <pc:docMk/>
            <pc:sldMk cId="2272028307" sldId="302"/>
            <ac:spMk id="6" creationId="{3D018CED-E8B5-6E42-6E81-79531FBAB1F5}"/>
          </ac:spMkLst>
        </pc:spChg>
        <pc:graphicFrameChg chg="add del mod modGraphic">
          <ac:chgData name="Fabio Di Troia" userId="7de80edd88c2c9de" providerId="LiveId" clId="{754AF912-C721-4D69-B539-857914723713}" dt="2023-03-22T19:43:12.052" v="5603" actId="478"/>
          <ac:graphicFrameMkLst>
            <pc:docMk/>
            <pc:sldMk cId="2272028307" sldId="302"/>
            <ac:graphicFrameMk id="4" creationId="{AF61A6EA-7FF7-7502-1133-C9FF7604396B}"/>
          </ac:graphicFrameMkLst>
        </pc:graphicFrameChg>
        <pc:graphicFrameChg chg="add mod modGraphic">
          <ac:chgData name="Fabio Di Troia" userId="7de80edd88c2c9de" providerId="LiveId" clId="{754AF912-C721-4D69-B539-857914723713}" dt="2023-03-22T19:44:21.728" v="5630" actId="6549"/>
          <ac:graphicFrameMkLst>
            <pc:docMk/>
            <pc:sldMk cId="2272028307" sldId="302"/>
            <ac:graphicFrameMk id="7" creationId="{96D32B81-6A51-C1D9-20D3-FE8E82610C45}"/>
          </ac:graphicFrameMkLst>
        </pc:graphicFrameChg>
      </pc:sldChg>
      <pc:sldChg chg="addSp delSp modSp add mod">
        <pc:chgData name="Fabio Di Troia" userId="7de80edd88c2c9de" providerId="LiveId" clId="{754AF912-C721-4D69-B539-857914723713}" dt="2023-03-22T19:41:54.029" v="5588"/>
        <pc:sldMkLst>
          <pc:docMk/>
          <pc:sldMk cId="1885750905" sldId="303"/>
        </pc:sldMkLst>
        <pc:spChg chg="add mod">
          <ac:chgData name="Fabio Di Troia" userId="7de80edd88c2c9de" providerId="LiveId" clId="{754AF912-C721-4D69-B539-857914723713}" dt="2023-03-22T19:41:53.649" v="5587" actId="478"/>
          <ac:spMkLst>
            <pc:docMk/>
            <pc:sldMk cId="1885750905" sldId="303"/>
            <ac:spMk id="5" creationId="{C849A871-60F2-69F9-8A45-7DA3F1FF9411}"/>
          </ac:spMkLst>
        </pc:spChg>
        <pc:spChg chg="mod">
          <ac:chgData name="Fabio Di Troia" userId="7de80edd88c2c9de" providerId="LiveId" clId="{754AF912-C721-4D69-B539-857914723713}" dt="2023-03-22T18:46:20.336" v="4891" actId="1076"/>
          <ac:spMkLst>
            <pc:docMk/>
            <pc:sldMk cId="1885750905" sldId="303"/>
            <ac:spMk id="6" creationId="{C1B3B2B3-1210-B596-3C5D-49589D3365C8}"/>
          </ac:spMkLst>
        </pc:spChg>
        <pc:spChg chg="mod">
          <ac:chgData name="Fabio Di Troia" userId="7de80edd88c2c9de" providerId="LiveId" clId="{754AF912-C721-4D69-B539-857914723713}" dt="2023-03-22T18:45:03.151" v="4845" actId="1076"/>
          <ac:spMkLst>
            <pc:docMk/>
            <pc:sldMk cId="1885750905" sldId="303"/>
            <ac:spMk id="7" creationId="{6F1EFE4F-782F-3C37-E2CF-2EE8DA0C58DD}"/>
          </ac:spMkLst>
        </pc:spChg>
        <pc:graphicFrameChg chg="del">
          <ac:chgData name="Fabio Di Troia" userId="7de80edd88c2c9de" providerId="LiveId" clId="{754AF912-C721-4D69-B539-857914723713}" dt="2023-03-22T19:41:53.649" v="5587" actId="478"/>
          <ac:graphicFrameMkLst>
            <pc:docMk/>
            <pc:sldMk cId="1885750905" sldId="303"/>
            <ac:graphicFrameMk id="4" creationId="{E874B3BF-D638-0E8C-89BC-91A5364CA053}"/>
          </ac:graphicFrameMkLst>
        </pc:graphicFrameChg>
        <pc:graphicFrameChg chg="add mod">
          <ac:chgData name="Fabio Di Troia" userId="7de80edd88c2c9de" providerId="LiveId" clId="{754AF912-C721-4D69-B539-857914723713}" dt="2023-03-22T19:41:54.029" v="5588"/>
          <ac:graphicFrameMkLst>
            <pc:docMk/>
            <pc:sldMk cId="1885750905" sldId="303"/>
            <ac:graphicFrameMk id="8" creationId="{2F52F625-5FD4-F300-3334-FB7C9F3BD055}"/>
          </ac:graphicFrameMkLst>
        </pc:graphicFrameChg>
      </pc:sldChg>
      <pc:sldChg chg="addSp delSp modSp add mod">
        <pc:chgData name="Fabio Di Troia" userId="7de80edd88c2c9de" providerId="LiveId" clId="{754AF912-C721-4D69-B539-857914723713}" dt="2023-03-22T19:41:58.408" v="5590"/>
        <pc:sldMkLst>
          <pc:docMk/>
          <pc:sldMk cId="2264634681" sldId="304"/>
        </pc:sldMkLst>
        <pc:spChg chg="add mod">
          <ac:chgData name="Fabio Di Troia" userId="7de80edd88c2c9de" providerId="LiveId" clId="{754AF912-C721-4D69-B539-857914723713}" dt="2023-03-22T18:47:15.465" v="4911" actId="12"/>
          <ac:spMkLst>
            <pc:docMk/>
            <pc:sldMk cId="2264634681" sldId="304"/>
            <ac:spMk id="3" creationId="{A92AF19A-2EFB-0633-6409-0689E0B87247}"/>
          </ac:spMkLst>
        </pc:spChg>
        <pc:spChg chg="del mod">
          <ac:chgData name="Fabio Di Troia" userId="7de80edd88c2c9de" providerId="LiveId" clId="{754AF912-C721-4D69-B539-857914723713}" dt="2023-03-22T18:46:34.054" v="4894" actId="478"/>
          <ac:spMkLst>
            <pc:docMk/>
            <pc:sldMk cId="2264634681" sldId="304"/>
            <ac:spMk id="6" creationId="{C1B3B2B3-1210-B596-3C5D-49589D3365C8}"/>
          </ac:spMkLst>
        </pc:spChg>
        <pc:spChg chg="add mod">
          <ac:chgData name="Fabio Di Troia" userId="7de80edd88c2c9de" providerId="LiveId" clId="{754AF912-C721-4D69-B539-857914723713}" dt="2023-03-22T19:41:58.177" v="5589" actId="478"/>
          <ac:spMkLst>
            <pc:docMk/>
            <pc:sldMk cId="2264634681" sldId="304"/>
            <ac:spMk id="8" creationId="{4350B09F-0819-24E9-FD28-D6BD7254DBA8}"/>
          </ac:spMkLst>
        </pc:spChg>
        <pc:graphicFrameChg chg="del">
          <ac:chgData name="Fabio Di Troia" userId="7de80edd88c2c9de" providerId="LiveId" clId="{754AF912-C721-4D69-B539-857914723713}" dt="2023-03-22T19:41:58.177" v="5589" actId="478"/>
          <ac:graphicFrameMkLst>
            <pc:docMk/>
            <pc:sldMk cId="2264634681" sldId="304"/>
            <ac:graphicFrameMk id="4" creationId="{E874B3BF-D638-0E8C-89BC-91A5364CA053}"/>
          </ac:graphicFrameMkLst>
        </pc:graphicFrameChg>
        <pc:graphicFrameChg chg="add mod">
          <ac:chgData name="Fabio Di Troia" userId="7de80edd88c2c9de" providerId="LiveId" clId="{754AF912-C721-4D69-B539-857914723713}" dt="2023-03-22T19:41:58.408" v="5590"/>
          <ac:graphicFrameMkLst>
            <pc:docMk/>
            <pc:sldMk cId="2264634681" sldId="304"/>
            <ac:graphicFrameMk id="9" creationId="{3B49D9F1-6DF9-3FA6-6CAF-7D7F1A6F25A4}"/>
          </ac:graphicFrameMkLst>
        </pc:graphicFrameChg>
      </pc:sldChg>
      <pc:sldChg chg="modSp add del mod">
        <pc:chgData name="Fabio Di Troia" userId="7de80edd88c2c9de" providerId="LiveId" clId="{754AF912-C721-4D69-B539-857914723713}" dt="2023-03-22T18:49:04.290" v="4930" actId="47"/>
        <pc:sldMkLst>
          <pc:docMk/>
          <pc:sldMk cId="3410593808" sldId="305"/>
        </pc:sldMkLst>
        <pc:spChg chg="mod">
          <ac:chgData name="Fabio Di Troia" userId="7de80edd88c2c9de" providerId="LiveId" clId="{754AF912-C721-4D69-B539-857914723713}" dt="2023-03-22T18:48:12.767" v="4924" actId="6549"/>
          <ac:spMkLst>
            <pc:docMk/>
            <pc:sldMk cId="3410593808" sldId="305"/>
            <ac:spMk id="2" creationId="{6ADA1D2B-E2ED-7A70-ACFA-E8CC08ED1CE0}"/>
          </ac:spMkLst>
        </pc:spChg>
        <pc:spChg chg="mod">
          <ac:chgData name="Fabio Di Troia" userId="7de80edd88c2c9de" providerId="LiveId" clId="{754AF912-C721-4D69-B539-857914723713}" dt="2023-03-22T18:48:37.277" v="4927" actId="20577"/>
          <ac:spMkLst>
            <pc:docMk/>
            <pc:sldMk cId="3410593808" sldId="305"/>
            <ac:spMk id="5" creationId="{7EADF20A-CB4A-FA46-B493-247C6DE27261}"/>
          </ac:spMkLst>
        </pc:spChg>
      </pc:sldChg>
      <pc:sldChg chg="addSp modSp add mod modAnim">
        <pc:chgData name="Fabio Di Troia" userId="7de80edd88c2c9de" providerId="LiveId" clId="{754AF912-C721-4D69-B539-857914723713}" dt="2023-03-22T18:51:47.565" v="4976" actId="207"/>
        <pc:sldMkLst>
          <pc:docMk/>
          <pc:sldMk cId="4004762517" sldId="306"/>
        </pc:sldMkLst>
        <pc:spChg chg="mod">
          <ac:chgData name="Fabio Di Troia" userId="7de80edd88c2c9de" providerId="LiveId" clId="{754AF912-C721-4D69-B539-857914723713}" dt="2023-03-22T18:49:02.215" v="4929"/>
          <ac:spMkLst>
            <pc:docMk/>
            <pc:sldMk cId="4004762517" sldId="306"/>
            <ac:spMk id="2" creationId="{6ADA1D2B-E2ED-7A70-ACFA-E8CC08ED1CE0}"/>
          </ac:spMkLst>
        </pc:spChg>
        <pc:spChg chg="mod">
          <ac:chgData name="Fabio Di Troia" userId="7de80edd88c2c9de" providerId="LiveId" clId="{754AF912-C721-4D69-B539-857914723713}" dt="2023-03-22T18:51:08.291" v="4970" actId="14100"/>
          <ac:spMkLst>
            <pc:docMk/>
            <pc:sldMk cId="4004762517" sldId="306"/>
            <ac:spMk id="3" creationId="{3FE54709-739A-D014-6A42-857205AC57C7}"/>
          </ac:spMkLst>
        </pc:spChg>
        <pc:spChg chg="mod">
          <ac:chgData name="Fabio Di Troia" userId="7de80edd88c2c9de" providerId="LiveId" clId="{754AF912-C721-4D69-B539-857914723713}" dt="2023-03-22T18:51:47.565" v="4976" actId="207"/>
          <ac:spMkLst>
            <pc:docMk/>
            <pc:sldMk cId="4004762517" sldId="306"/>
            <ac:spMk id="5" creationId="{7EADF20A-CB4A-FA46-B493-247C6DE27261}"/>
          </ac:spMkLst>
        </pc:spChg>
        <pc:spChg chg="mod">
          <ac:chgData name="Fabio Di Troia" userId="7de80edd88c2c9de" providerId="LiveId" clId="{754AF912-C721-4D69-B539-857914723713}" dt="2023-03-22T18:50:59.185" v="4968" actId="14100"/>
          <ac:spMkLst>
            <pc:docMk/>
            <pc:sldMk cId="4004762517" sldId="306"/>
            <ac:spMk id="6" creationId="{F07FA508-8F0A-157D-6B23-D0A92BB4ADE0}"/>
          </ac:spMkLst>
        </pc:spChg>
        <pc:spChg chg="add mod">
          <ac:chgData name="Fabio Di Troia" userId="7de80edd88c2c9de" providerId="LiveId" clId="{754AF912-C721-4D69-B539-857914723713}" dt="2023-03-22T18:50:05.581" v="4967" actId="14100"/>
          <ac:spMkLst>
            <pc:docMk/>
            <pc:sldMk cId="4004762517" sldId="306"/>
            <ac:spMk id="7" creationId="{3E7192A0-6893-069A-BF14-A8A489512C49}"/>
          </ac:spMkLst>
        </pc:spChg>
      </pc:sldChg>
      <pc:sldChg chg="delSp modSp add mod delAnim">
        <pc:chgData name="Fabio Di Troia" userId="7de80edd88c2c9de" providerId="LiveId" clId="{754AF912-C721-4D69-B539-857914723713}" dt="2023-03-22T18:53:24.962" v="5011" actId="478"/>
        <pc:sldMkLst>
          <pc:docMk/>
          <pc:sldMk cId="2602806857" sldId="307"/>
        </pc:sldMkLst>
        <pc:spChg chg="mod">
          <ac:chgData name="Fabio Di Troia" userId="7de80edd88c2c9de" providerId="LiveId" clId="{754AF912-C721-4D69-B539-857914723713}" dt="2023-03-22T18:52:17.640" v="4979" actId="20577"/>
          <ac:spMkLst>
            <pc:docMk/>
            <pc:sldMk cId="2602806857" sldId="307"/>
            <ac:spMk id="2" creationId="{6ADA1D2B-E2ED-7A70-ACFA-E8CC08ED1CE0}"/>
          </ac:spMkLst>
        </pc:spChg>
        <pc:spChg chg="del">
          <ac:chgData name="Fabio Di Troia" userId="7de80edd88c2c9de" providerId="LiveId" clId="{754AF912-C721-4D69-B539-857914723713}" dt="2023-03-22T18:53:24.962" v="5011" actId="478"/>
          <ac:spMkLst>
            <pc:docMk/>
            <pc:sldMk cId="2602806857" sldId="307"/>
            <ac:spMk id="3" creationId="{3FE54709-739A-D014-6A42-857205AC57C7}"/>
          </ac:spMkLst>
        </pc:spChg>
        <pc:spChg chg="mod">
          <ac:chgData name="Fabio Di Troia" userId="7de80edd88c2c9de" providerId="LiveId" clId="{754AF912-C721-4D69-B539-857914723713}" dt="2023-03-22T18:53:11.991" v="5006" actId="207"/>
          <ac:spMkLst>
            <pc:docMk/>
            <pc:sldMk cId="2602806857" sldId="307"/>
            <ac:spMk id="5" creationId="{7EADF20A-CB4A-FA46-B493-247C6DE27261}"/>
          </ac:spMkLst>
        </pc:spChg>
        <pc:spChg chg="mod">
          <ac:chgData name="Fabio Di Troia" userId="7de80edd88c2c9de" providerId="LiveId" clId="{754AF912-C721-4D69-B539-857914723713}" dt="2023-03-22T18:53:21.120" v="5009" actId="1036"/>
          <ac:spMkLst>
            <pc:docMk/>
            <pc:sldMk cId="2602806857" sldId="307"/>
            <ac:spMk id="6" creationId="{F07FA508-8F0A-157D-6B23-D0A92BB4ADE0}"/>
          </ac:spMkLst>
        </pc:spChg>
        <pc:spChg chg="mod">
          <ac:chgData name="Fabio Di Troia" userId="7de80edd88c2c9de" providerId="LiveId" clId="{754AF912-C721-4D69-B539-857914723713}" dt="2023-03-22T18:53:24.074" v="5010" actId="1076"/>
          <ac:spMkLst>
            <pc:docMk/>
            <pc:sldMk cId="2602806857" sldId="307"/>
            <ac:spMk id="7" creationId="{3E7192A0-6893-069A-BF14-A8A489512C49}"/>
          </ac:spMkLst>
        </pc:spChg>
      </pc:sldChg>
      <pc:sldChg chg="addSp delSp modSp add mod modAnim modNotesTx">
        <pc:chgData name="Fabio Di Troia" userId="7de80edd88c2c9de" providerId="LiveId" clId="{754AF912-C721-4D69-B539-857914723713}" dt="2023-03-22T19:49:10.910" v="5738" actId="1037"/>
        <pc:sldMkLst>
          <pc:docMk/>
          <pc:sldMk cId="2365760703" sldId="308"/>
        </pc:sldMkLst>
        <pc:spChg chg="mod">
          <ac:chgData name="Fabio Di Troia" userId="7de80edd88c2c9de" providerId="LiveId" clId="{754AF912-C721-4D69-B539-857914723713}" dt="2023-03-22T19:36:16.518" v="5354" actId="27636"/>
          <ac:spMkLst>
            <pc:docMk/>
            <pc:sldMk cId="2365760703" sldId="308"/>
            <ac:spMk id="3" creationId="{B3559F11-10DB-4D4B-78DE-2A2FD061A661}"/>
          </ac:spMkLst>
        </pc:spChg>
        <pc:spChg chg="add del mod">
          <ac:chgData name="Fabio Di Troia" userId="7de80edd88c2c9de" providerId="LiveId" clId="{754AF912-C721-4D69-B539-857914723713}" dt="2023-03-22T19:38:54.916" v="5464" actId="478"/>
          <ac:spMkLst>
            <pc:docMk/>
            <pc:sldMk cId="2365760703" sldId="308"/>
            <ac:spMk id="5" creationId="{5221110A-10A2-F194-3E9A-6D95851AEDE9}"/>
          </ac:spMkLst>
        </pc:spChg>
        <pc:spChg chg="add mod">
          <ac:chgData name="Fabio Di Troia" userId="7de80edd88c2c9de" providerId="LiveId" clId="{754AF912-C721-4D69-B539-857914723713}" dt="2023-03-22T19:47:30.869" v="5663" actId="1076"/>
          <ac:spMkLst>
            <pc:docMk/>
            <pc:sldMk cId="2365760703" sldId="308"/>
            <ac:spMk id="12" creationId="{3FFF065F-5A43-9217-4AE1-29F5B1C63591}"/>
          </ac:spMkLst>
        </pc:spChg>
        <pc:spChg chg="add mod">
          <ac:chgData name="Fabio Di Troia" userId="7de80edd88c2c9de" providerId="LiveId" clId="{754AF912-C721-4D69-B539-857914723713}" dt="2023-03-22T19:49:07.622" v="5733" actId="1035"/>
          <ac:spMkLst>
            <pc:docMk/>
            <pc:sldMk cId="2365760703" sldId="308"/>
            <ac:spMk id="13" creationId="{B73C7EA6-5CA2-9B53-C082-F27C13CA1322}"/>
          </ac:spMkLst>
        </pc:spChg>
        <pc:spChg chg="add mod">
          <ac:chgData name="Fabio Di Troia" userId="7de80edd88c2c9de" providerId="LiveId" clId="{754AF912-C721-4D69-B539-857914723713}" dt="2023-03-22T19:49:10.910" v="5738" actId="1037"/>
          <ac:spMkLst>
            <pc:docMk/>
            <pc:sldMk cId="2365760703" sldId="308"/>
            <ac:spMk id="14" creationId="{B76F9583-68A5-A99B-8A75-B3C266E8E88F}"/>
          </ac:spMkLst>
        </pc:spChg>
        <pc:graphicFrameChg chg="del modGraphic">
          <ac:chgData name="Fabio Di Troia" userId="7de80edd88c2c9de" providerId="LiveId" clId="{754AF912-C721-4D69-B539-857914723713}" dt="2023-03-22T19:43:07.904" v="5601" actId="478"/>
          <ac:graphicFrameMkLst>
            <pc:docMk/>
            <pc:sldMk cId="2365760703" sldId="308"/>
            <ac:graphicFrameMk id="4" creationId="{AF61A6EA-7FF7-7502-1133-C9FF7604396B}"/>
          </ac:graphicFrameMkLst>
        </pc:graphicFrameChg>
        <pc:graphicFrameChg chg="add del mod">
          <ac:chgData name="Fabio Di Troia" userId="7de80edd88c2c9de" providerId="LiveId" clId="{754AF912-C721-4D69-B539-857914723713}" dt="2023-03-22T19:44:32.364" v="5631" actId="478"/>
          <ac:graphicFrameMkLst>
            <pc:docMk/>
            <pc:sldMk cId="2365760703" sldId="308"/>
            <ac:graphicFrameMk id="9" creationId="{78ED18A3-ACCC-F112-4E10-D69478CFB071}"/>
          </ac:graphicFrameMkLst>
        </pc:graphicFrameChg>
        <pc:graphicFrameChg chg="add mod">
          <ac:chgData name="Fabio Di Troia" userId="7de80edd88c2c9de" providerId="LiveId" clId="{754AF912-C721-4D69-B539-857914723713}" dt="2023-03-22T19:44:32.603" v="5632"/>
          <ac:graphicFrameMkLst>
            <pc:docMk/>
            <pc:sldMk cId="2365760703" sldId="308"/>
            <ac:graphicFrameMk id="10" creationId="{61146C13-E902-DC18-F174-FC888E5C8C79}"/>
          </ac:graphicFrameMkLst>
        </pc:graphicFrameChg>
        <pc:picChg chg="add del mod">
          <ac:chgData name="Fabio Di Troia" userId="7de80edd88c2c9de" providerId="LiveId" clId="{754AF912-C721-4D69-B539-857914723713}" dt="2023-03-22T19:40:22.840" v="5532" actId="478"/>
          <ac:picMkLst>
            <pc:docMk/>
            <pc:sldMk cId="2365760703" sldId="308"/>
            <ac:picMk id="8" creationId="{057467E8-A580-7D1C-079F-E3F416F1D4B3}"/>
          </ac:picMkLst>
        </pc:picChg>
      </pc:sldChg>
      <pc:sldChg chg="addSp modSp add mod modTransition modAnim">
        <pc:chgData name="Fabio Di Troia" userId="7de80edd88c2c9de" providerId="LiveId" clId="{754AF912-C721-4D69-B539-857914723713}" dt="2023-03-22T19:49:28.763" v="5741"/>
        <pc:sldMkLst>
          <pc:docMk/>
          <pc:sldMk cId="281087290" sldId="309"/>
        </pc:sldMkLst>
        <pc:spChg chg="mod">
          <ac:chgData name="Fabio Di Troia" userId="7de80edd88c2c9de" providerId="LiveId" clId="{754AF912-C721-4D69-B539-857914723713}" dt="2023-03-22T19:49:22.945" v="5740" actId="113"/>
          <ac:spMkLst>
            <pc:docMk/>
            <pc:sldMk cId="281087290" sldId="309"/>
            <ac:spMk id="3" creationId="{B3559F11-10DB-4D4B-78DE-2A2FD061A661}"/>
          </ac:spMkLst>
        </pc:spChg>
        <pc:spChg chg="add mod">
          <ac:chgData name="Fabio Di Troia" userId="7de80edd88c2c9de" providerId="LiveId" clId="{754AF912-C721-4D69-B539-857914723713}" dt="2023-03-22T19:49:18.097" v="5739"/>
          <ac:spMkLst>
            <pc:docMk/>
            <pc:sldMk cId="281087290" sldId="309"/>
            <ac:spMk id="4" creationId="{DB49D04F-FA44-F49B-519E-EB906FB72DFF}"/>
          </ac:spMkLst>
        </pc:spChg>
        <pc:spChg chg="add mod">
          <ac:chgData name="Fabio Di Troia" userId="7de80edd88c2c9de" providerId="LiveId" clId="{754AF912-C721-4D69-B539-857914723713}" dt="2023-03-22T19:49:18.097" v="5739"/>
          <ac:spMkLst>
            <pc:docMk/>
            <pc:sldMk cId="281087290" sldId="309"/>
            <ac:spMk id="5" creationId="{33751007-F6B9-65F8-DFEC-73F7B839FCF2}"/>
          </ac:spMkLst>
        </pc:spChg>
        <pc:spChg chg="mod">
          <ac:chgData name="Fabio Di Troia" userId="7de80edd88c2c9de" providerId="LiveId" clId="{754AF912-C721-4D69-B539-857914723713}" dt="2023-03-22T19:48:44.737" v="5725" actId="1076"/>
          <ac:spMkLst>
            <pc:docMk/>
            <pc:sldMk cId="281087290" sldId="309"/>
            <ac:spMk id="12" creationId="{3FFF065F-5A43-9217-4AE1-29F5B1C63591}"/>
          </ac:spMkLst>
        </pc:spChg>
      </pc:sldChg>
      <pc:sldChg chg="delSp modSp add mod delAnim modNotesTx">
        <pc:chgData name="Fabio Di Troia" userId="7de80edd88c2c9de" providerId="LiveId" clId="{754AF912-C721-4D69-B539-857914723713}" dt="2023-03-22T20:40:00.136" v="5940" actId="20577"/>
        <pc:sldMkLst>
          <pc:docMk/>
          <pc:sldMk cId="1565581987" sldId="310"/>
        </pc:sldMkLst>
        <pc:spChg chg="mod">
          <ac:chgData name="Fabio Di Troia" userId="7de80edd88c2c9de" providerId="LiveId" clId="{754AF912-C721-4D69-B539-857914723713}" dt="2023-03-22T20:34:40.565" v="5756" actId="20577"/>
          <ac:spMkLst>
            <pc:docMk/>
            <pc:sldMk cId="1565581987" sldId="310"/>
            <ac:spMk id="2" creationId="{01C0DC83-4C55-BDD9-75F9-EF261707F8F4}"/>
          </ac:spMkLst>
        </pc:spChg>
        <pc:spChg chg="mod">
          <ac:chgData name="Fabio Di Troia" userId="7de80edd88c2c9de" providerId="LiveId" clId="{754AF912-C721-4D69-B539-857914723713}" dt="2023-03-22T20:36:36.294" v="5793" actId="6549"/>
          <ac:spMkLst>
            <pc:docMk/>
            <pc:sldMk cId="1565581987" sldId="310"/>
            <ac:spMk id="3" creationId="{B3559F11-10DB-4D4B-78DE-2A2FD061A661}"/>
          </ac:spMkLst>
        </pc:spChg>
        <pc:spChg chg="del">
          <ac:chgData name="Fabio Di Troia" userId="7de80edd88c2c9de" providerId="LiveId" clId="{754AF912-C721-4D69-B539-857914723713}" dt="2023-03-22T20:35:30.363" v="5757" actId="478"/>
          <ac:spMkLst>
            <pc:docMk/>
            <pc:sldMk cId="1565581987" sldId="310"/>
            <ac:spMk id="4" creationId="{DB49D04F-FA44-F49B-519E-EB906FB72DFF}"/>
          </ac:spMkLst>
        </pc:spChg>
        <pc:spChg chg="del">
          <ac:chgData name="Fabio Di Troia" userId="7de80edd88c2c9de" providerId="LiveId" clId="{754AF912-C721-4D69-B539-857914723713}" dt="2023-03-22T20:35:30.363" v="5757" actId="478"/>
          <ac:spMkLst>
            <pc:docMk/>
            <pc:sldMk cId="1565581987" sldId="310"/>
            <ac:spMk id="5" creationId="{33751007-F6B9-65F8-DFEC-73F7B839FCF2}"/>
          </ac:spMkLst>
        </pc:spChg>
        <pc:spChg chg="mod">
          <ac:chgData name="Fabio Di Troia" userId="7de80edd88c2c9de" providerId="LiveId" clId="{754AF912-C721-4D69-B539-857914723713}" dt="2023-03-22T20:36:30.624" v="5791" actId="1076"/>
          <ac:spMkLst>
            <pc:docMk/>
            <pc:sldMk cId="1565581987" sldId="310"/>
            <ac:spMk id="6" creationId="{3D018CED-E8B5-6E42-6E81-79531FBAB1F5}"/>
          </ac:spMkLst>
        </pc:spChg>
        <pc:spChg chg="mod">
          <ac:chgData name="Fabio Di Troia" userId="7de80edd88c2c9de" providerId="LiveId" clId="{754AF912-C721-4D69-B539-857914723713}" dt="2023-03-22T20:39:42.714" v="5897" actId="20577"/>
          <ac:spMkLst>
            <pc:docMk/>
            <pc:sldMk cId="1565581987" sldId="310"/>
            <ac:spMk id="12" creationId="{3FFF065F-5A43-9217-4AE1-29F5B1C63591}"/>
          </ac:spMkLst>
        </pc:spChg>
        <pc:graphicFrameChg chg="del">
          <ac:chgData name="Fabio Di Troia" userId="7de80edd88c2c9de" providerId="LiveId" clId="{754AF912-C721-4D69-B539-857914723713}" dt="2023-03-22T20:35:30.363" v="5757" actId="478"/>
          <ac:graphicFrameMkLst>
            <pc:docMk/>
            <pc:sldMk cId="1565581987" sldId="310"/>
            <ac:graphicFrameMk id="10" creationId="{61146C13-E902-DC18-F174-FC888E5C8C79}"/>
          </ac:graphicFrameMkLst>
        </pc:graphicFrameChg>
      </pc:sldChg>
      <pc:sldChg chg="modSp add mod">
        <pc:chgData name="Fabio Di Troia" userId="7de80edd88c2c9de" providerId="LiveId" clId="{754AF912-C721-4D69-B539-857914723713}" dt="2023-03-22T20:44:23.859" v="6036" actId="113"/>
        <pc:sldMkLst>
          <pc:docMk/>
          <pc:sldMk cId="2055979689" sldId="311"/>
        </pc:sldMkLst>
        <pc:spChg chg="mod">
          <ac:chgData name="Fabio Di Troia" userId="7de80edd88c2c9de" providerId="LiveId" clId="{754AF912-C721-4D69-B539-857914723713}" dt="2023-03-22T20:40:31.260" v="5950" actId="20577"/>
          <ac:spMkLst>
            <pc:docMk/>
            <pc:sldMk cId="2055979689" sldId="311"/>
            <ac:spMk id="2" creationId="{01C0DC83-4C55-BDD9-75F9-EF261707F8F4}"/>
          </ac:spMkLst>
        </pc:spChg>
        <pc:spChg chg="mod">
          <ac:chgData name="Fabio Di Troia" userId="7de80edd88c2c9de" providerId="LiveId" clId="{754AF912-C721-4D69-B539-857914723713}" dt="2023-03-22T20:44:23.859" v="6036" actId="113"/>
          <ac:spMkLst>
            <pc:docMk/>
            <pc:sldMk cId="2055979689" sldId="311"/>
            <ac:spMk id="6" creationId="{3D018CED-E8B5-6E42-6E81-79531FBAB1F5}"/>
          </ac:spMkLst>
        </pc:spChg>
        <pc:spChg chg="mod">
          <ac:chgData name="Fabio Di Troia" userId="7de80edd88c2c9de" providerId="LiveId" clId="{754AF912-C721-4D69-B539-857914723713}" dt="2023-03-22T20:42:52.294" v="6002" actId="1076"/>
          <ac:spMkLst>
            <pc:docMk/>
            <pc:sldMk cId="2055979689" sldId="311"/>
            <ac:spMk id="12" creationId="{3FFF065F-5A43-9217-4AE1-29F5B1C63591}"/>
          </ac:spMkLst>
        </pc:spChg>
      </pc:sldChg>
      <pc:sldChg chg="modSp add mod modNotesTx">
        <pc:chgData name="Fabio Di Troia" userId="7de80edd88c2c9de" providerId="LiveId" clId="{754AF912-C721-4D69-B539-857914723713}" dt="2023-03-22T20:48:21.929" v="6407" actId="33524"/>
        <pc:sldMkLst>
          <pc:docMk/>
          <pc:sldMk cId="3562860508" sldId="312"/>
        </pc:sldMkLst>
        <pc:spChg chg="mod">
          <ac:chgData name="Fabio Di Troia" userId="7de80edd88c2c9de" providerId="LiveId" clId="{754AF912-C721-4D69-B539-857914723713}" dt="2023-03-22T20:44:54.855" v="6073" actId="20577"/>
          <ac:spMkLst>
            <pc:docMk/>
            <pc:sldMk cId="3562860508" sldId="312"/>
            <ac:spMk id="2" creationId="{01C0DC83-4C55-BDD9-75F9-EF261707F8F4}"/>
          </ac:spMkLst>
        </pc:spChg>
        <pc:spChg chg="mod">
          <ac:chgData name="Fabio Di Troia" userId="7de80edd88c2c9de" providerId="LiveId" clId="{754AF912-C721-4D69-B539-857914723713}" dt="2023-03-22T20:47:56.801" v="6322" actId="12"/>
          <ac:spMkLst>
            <pc:docMk/>
            <pc:sldMk cId="3562860508" sldId="312"/>
            <ac:spMk id="6" creationId="{3D018CED-E8B5-6E42-6E81-79531FBAB1F5}"/>
          </ac:spMkLst>
        </pc:spChg>
        <pc:spChg chg="mod">
          <ac:chgData name="Fabio Di Troia" userId="7de80edd88c2c9de" providerId="LiveId" clId="{754AF912-C721-4D69-B539-857914723713}" dt="2023-03-22T20:47:52.256" v="6321" actId="1076"/>
          <ac:spMkLst>
            <pc:docMk/>
            <pc:sldMk cId="3562860508" sldId="312"/>
            <ac:spMk id="12" creationId="{3FFF065F-5A43-9217-4AE1-29F5B1C63591}"/>
          </ac:spMkLst>
        </pc:spChg>
      </pc:sldChg>
      <pc:sldChg chg="addSp modSp new del mod ord modShow">
        <pc:chgData name="Fabio Di Troia" userId="7de80edd88c2c9de" providerId="LiveId" clId="{754AF912-C721-4D69-B539-857914723713}" dt="2023-03-23T16:31:17.485" v="7374" actId="47"/>
        <pc:sldMkLst>
          <pc:docMk/>
          <pc:sldMk cId="1861882654" sldId="313"/>
        </pc:sldMkLst>
        <pc:spChg chg="mod">
          <ac:chgData name="Fabio Di Troia" userId="7de80edd88c2c9de" providerId="LiveId" clId="{754AF912-C721-4D69-B539-857914723713}" dt="2023-03-22T22:04:13.528" v="6440" actId="20577"/>
          <ac:spMkLst>
            <pc:docMk/>
            <pc:sldMk cId="1861882654" sldId="313"/>
            <ac:spMk id="2" creationId="{054C6494-4725-8DFE-BC51-184D325D3EF9}"/>
          </ac:spMkLst>
        </pc:spChg>
        <pc:spChg chg="mod">
          <ac:chgData name="Fabio Di Troia" userId="7de80edd88c2c9de" providerId="LiveId" clId="{754AF912-C721-4D69-B539-857914723713}" dt="2023-03-22T22:08:10.739" v="6534" actId="27636"/>
          <ac:spMkLst>
            <pc:docMk/>
            <pc:sldMk cId="1861882654" sldId="313"/>
            <ac:spMk id="3" creationId="{948F3435-7811-8D33-0434-F46EA87A6FEC}"/>
          </ac:spMkLst>
        </pc:spChg>
        <pc:picChg chg="add mod">
          <ac:chgData name="Fabio Di Troia" userId="7de80edd88c2c9de" providerId="LiveId" clId="{754AF912-C721-4D69-B539-857914723713}" dt="2023-03-22T22:04:19.599" v="6443" actId="1076"/>
          <ac:picMkLst>
            <pc:docMk/>
            <pc:sldMk cId="1861882654" sldId="313"/>
            <ac:picMk id="5" creationId="{D5FCCEC8-A5F1-D813-D184-06ADDE5F1D62}"/>
          </ac:picMkLst>
        </pc:picChg>
        <pc:cxnChg chg="add mod">
          <ac:chgData name="Fabio Di Troia" userId="7de80edd88c2c9de" providerId="LiveId" clId="{754AF912-C721-4D69-B539-857914723713}" dt="2023-03-22T22:06:17.124" v="6475" actId="1582"/>
          <ac:cxnSpMkLst>
            <pc:docMk/>
            <pc:sldMk cId="1861882654" sldId="313"/>
            <ac:cxnSpMk id="7" creationId="{B18EB6F2-66DD-E3D9-8E59-83CF3E33D11E}"/>
          </ac:cxnSpMkLst>
        </pc:cxnChg>
        <pc:cxnChg chg="add mod">
          <ac:chgData name="Fabio Di Troia" userId="7de80edd88c2c9de" providerId="LiveId" clId="{754AF912-C721-4D69-B539-857914723713}" dt="2023-03-22T22:06:37.386" v="6482" actId="1582"/>
          <ac:cxnSpMkLst>
            <pc:docMk/>
            <pc:sldMk cId="1861882654" sldId="313"/>
            <ac:cxnSpMk id="8" creationId="{EDD482FA-8A38-30F9-ADDC-3EF386DCDCE3}"/>
          </ac:cxnSpMkLst>
        </pc:cxnChg>
      </pc:sldChg>
      <pc:sldChg chg="addSp modSp add mod modAnim">
        <pc:chgData name="Fabio Di Troia" userId="7de80edd88c2c9de" providerId="LiveId" clId="{754AF912-C721-4D69-B539-857914723713}" dt="2023-03-22T22:18:29.531" v="6620" actId="20577"/>
        <pc:sldMkLst>
          <pc:docMk/>
          <pc:sldMk cId="3163123397" sldId="314"/>
        </pc:sldMkLst>
        <pc:spChg chg="mod">
          <ac:chgData name="Fabio Di Troia" userId="7de80edd88c2c9de" providerId="LiveId" clId="{754AF912-C721-4D69-B539-857914723713}" dt="2023-03-22T22:14:43.092" v="6557" actId="20577"/>
          <ac:spMkLst>
            <pc:docMk/>
            <pc:sldMk cId="3163123397" sldId="314"/>
            <ac:spMk id="2" creationId="{422E35DC-9000-C9BF-206F-C1A273D06BAF}"/>
          </ac:spMkLst>
        </pc:spChg>
        <pc:spChg chg="mod">
          <ac:chgData name="Fabio Di Troia" userId="7de80edd88c2c9de" providerId="LiveId" clId="{754AF912-C721-4D69-B539-857914723713}" dt="2023-03-22T22:18:29.531" v="6620" actId="20577"/>
          <ac:spMkLst>
            <pc:docMk/>
            <pc:sldMk cId="3163123397" sldId="314"/>
            <ac:spMk id="3" creationId="{001D370B-3959-C91F-8E98-AF44126B6E76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6" creationId="{4BFFA11A-7229-23C1-2F96-030636C0E463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7" creationId="{83EE5A01-6F8C-CD11-6B46-DE7C83B07EC0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8" creationId="{6AA5F215-FA2F-05F4-6BBC-85E28642C2C5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9" creationId="{9D9017F2-6FEA-1D6D-56A5-F1C1394A7E9D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10" creationId="{3EAE1F5B-11A9-1990-9170-9F872895F53F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11" creationId="{51A67034-A535-E180-EF05-98B46B7854A3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12" creationId="{C4BAB069-9960-C5CB-41A3-26E251C6BB39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13" creationId="{0884CDAE-EA55-2ED8-0FC5-E244D206B9C4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14" creationId="{F2238825-63BF-D1E9-AF6C-1FE81DFC233B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15" creationId="{50ADF5E0-9E57-2117-5C9C-F3C99FB4027C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16" creationId="{4137FDAB-5AC0-AF53-DF54-1897999D0B8D}"/>
          </ac:spMkLst>
        </pc:spChg>
        <pc:spChg chg="mod">
          <ac:chgData name="Fabio Di Troia" userId="7de80edd88c2c9de" providerId="LiveId" clId="{754AF912-C721-4D69-B539-857914723713}" dt="2023-03-22T22:15:47.758" v="6561" actId="1076"/>
          <ac:spMkLst>
            <pc:docMk/>
            <pc:sldMk cId="3163123397" sldId="314"/>
            <ac:spMk id="17" creationId="{659D420A-E93F-A25F-6085-87F2C6065151}"/>
          </ac:spMkLst>
        </pc:spChg>
        <pc:spChg chg="add mod">
          <ac:chgData name="Fabio Di Troia" userId="7de80edd88c2c9de" providerId="LiveId" clId="{754AF912-C721-4D69-B539-857914723713}" dt="2023-03-22T22:16:37.964" v="6594" actId="20577"/>
          <ac:spMkLst>
            <pc:docMk/>
            <pc:sldMk cId="3163123397" sldId="314"/>
            <ac:spMk id="19" creationId="{0049628C-D15B-3215-5E29-B1AE86606E2A}"/>
          </ac:spMkLst>
        </pc:spChg>
        <pc:spChg chg="add mod">
          <ac:chgData name="Fabio Di Troia" userId="7de80edd88c2c9de" providerId="LiveId" clId="{754AF912-C721-4D69-B539-857914723713}" dt="2023-03-22T22:16:13.866" v="6574" actId="1076"/>
          <ac:spMkLst>
            <pc:docMk/>
            <pc:sldMk cId="3163123397" sldId="314"/>
            <ac:spMk id="20" creationId="{8A060EAF-2715-B2E9-55F4-1D0AE746D647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21" creationId="{7D2F0849-25B9-42AE-D45C-DB4CB6E73C54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22" creationId="{4B662B0C-BC1B-7964-2BA3-842D7C724E0B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23" creationId="{7B07B93E-692E-47D5-76B7-C99988113EB4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24" creationId="{EF6DC36D-E08E-A930-2F28-CB6D328241CA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25" creationId="{EB46F4B2-43CC-6FF4-AC4C-7FB4F8C58FE4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26" creationId="{229393D7-42B9-E914-5A08-52789D7A5456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27" creationId="{D1950306-9297-A1BD-E25F-B73352B8F3B9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28" creationId="{F2EEF4AB-AB63-EDCB-C693-A07A4C6491F1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29" creationId="{8D9F223B-9CF5-B9DF-6C1D-2D3BF556B776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30" creationId="{C2911110-4028-6700-B802-9F3C98708A27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31" creationId="{695F6A86-F0C2-9397-C85A-838B0738BAF1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32" creationId="{F0A9A809-0732-A5F7-2DC6-BB4962DEE673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33" creationId="{50DE7EE4-35EF-F1A4-C885-5144893A24E4}"/>
          </ac:spMkLst>
        </pc:spChg>
        <pc:spChg chg="add mod">
          <ac:chgData name="Fabio Di Troia" userId="7de80edd88c2c9de" providerId="LiveId" clId="{754AF912-C721-4D69-B539-857914723713}" dt="2023-03-22T22:15:55.701" v="6562" actId="1076"/>
          <ac:spMkLst>
            <pc:docMk/>
            <pc:sldMk cId="3163123397" sldId="314"/>
            <ac:spMk id="34" creationId="{86E9FEEC-BD2C-0686-1A89-04C02EC17F81}"/>
          </ac:spMkLst>
        </pc:spChg>
        <pc:spChg chg="add mod">
          <ac:chgData name="Fabio Di Troia" userId="7de80edd88c2c9de" providerId="LiveId" clId="{754AF912-C721-4D69-B539-857914723713}" dt="2023-03-22T22:17:25.611" v="6605" actId="1076"/>
          <ac:spMkLst>
            <pc:docMk/>
            <pc:sldMk cId="3163123397" sldId="314"/>
            <ac:spMk id="36" creationId="{C8CAFD6C-3C50-677E-7F40-5A35854425EC}"/>
          </ac:spMkLst>
        </pc:spChg>
        <pc:cxnChg chg="mod">
          <ac:chgData name="Fabio Di Troia" userId="7de80edd88c2c9de" providerId="LiveId" clId="{754AF912-C721-4D69-B539-857914723713}" dt="2023-03-22T22:15:47.758" v="6561" actId="1076"/>
          <ac:cxnSpMkLst>
            <pc:docMk/>
            <pc:sldMk cId="3163123397" sldId="314"/>
            <ac:cxnSpMk id="4" creationId="{578F4657-D3DC-0171-9E4C-4C4E2C02D895}"/>
          </ac:cxnSpMkLst>
        </pc:cxnChg>
        <pc:cxnChg chg="mod">
          <ac:chgData name="Fabio Di Troia" userId="7de80edd88c2c9de" providerId="LiveId" clId="{754AF912-C721-4D69-B539-857914723713}" dt="2023-03-22T22:15:47.758" v="6561" actId="1076"/>
          <ac:cxnSpMkLst>
            <pc:docMk/>
            <pc:sldMk cId="3163123397" sldId="314"/>
            <ac:cxnSpMk id="5" creationId="{EA8A97DD-1923-B58A-A7E2-4311960D8545}"/>
          </ac:cxnSpMkLst>
        </pc:cxnChg>
        <pc:cxnChg chg="mod">
          <ac:chgData name="Fabio Di Troia" userId="7de80edd88c2c9de" providerId="LiveId" clId="{754AF912-C721-4D69-B539-857914723713}" dt="2023-03-22T22:15:47.758" v="6561" actId="1076"/>
          <ac:cxnSpMkLst>
            <pc:docMk/>
            <pc:sldMk cId="3163123397" sldId="314"/>
            <ac:cxnSpMk id="18" creationId="{35142CF3-8271-C25F-BD2E-277D1995A989}"/>
          </ac:cxnSpMkLst>
        </pc:cxnChg>
      </pc:sldChg>
      <pc:sldChg chg="addSp delSp modSp add mod delAnim modAnim">
        <pc:chgData name="Fabio Di Troia" userId="7de80edd88c2c9de" providerId="LiveId" clId="{754AF912-C721-4D69-B539-857914723713}" dt="2023-03-22T22:58:16.078" v="7161" actId="20577"/>
        <pc:sldMkLst>
          <pc:docMk/>
          <pc:sldMk cId="1523431274" sldId="315"/>
        </pc:sldMkLst>
        <pc:spChg chg="mod">
          <ac:chgData name="Fabio Di Troia" userId="7de80edd88c2c9de" providerId="LiveId" clId="{754AF912-C721-4D69-B539-857914723713}" dt="2023-03-22T22:58:16.078" v="7161" actId="20577"/>
          <ac:spMkLst>
            <pc:docMk/>
            <pc:sldMk cId="1523431274" sldId="315"/>
            <ac:spMk id="3" creationId="{001D370B-3959-C91F-8E98-AF44126B6E76}"/>
          </ac:spMkLst>
        </pc:spChg>
        <pc:spChg chg="mod">
          <ac:chgData name="Fabio Di Troia" userId="7de80edd88c2c9de" providerId="LiveId" clId="{754AF912-C721-4D69-B539-857914723713}" dt="2023-03-22T22:21:48.047" v="6710" actId="1036"/>
          <ac:spMkLst>
            <pc:docMk/>
            <pc:sldMk cId="1523431274" sldId="315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21:57.309" v="6711" actId="478"/>
          <ac:spMkLst>
            <pc:docMk/>
            <pc:sldMk cId="1523431274" sldId="315"/>
            <ac:spMk id="26" creationId="{229393D7-42B9-E914-5A08-52789D7A5456}"/>
          </ac:spMkLst>
        </pc:spChg>
        <pc:spChg chg="del">
          <ac:chgData name="Fabio Di Troia" userId="7de80edd88c2c9de" providerId="LiveId" clId="{754AF912-C721-4D69-B539-857914723713}" dt="2023-03-22T22:21:57.309" v="6711" actId="478"/>
          <ac:spMkLst>
            <pc:docMk/>
            <pc:sldMk cId="1523431274" sldId="315"/>
            <ac:spMk id="27" creationId="{D1950306-9297-A1BD-E25F-B73352B8F3B9}"/>
          </ac:spMkLst>
        </pc:spChg>
        <pc:spChg chg="del">
          <ac:chgData name="Fabio Di Troia" userId="7de80edd88c2c9de" providerId="LiveId" clId="{754AF912-C721-4D69-B539-857914723713}" dt="2023-03-22T22:21:57.309" v="6711" actId="478"/>
          <ac:spMkLst>
            <pc:docMk/>
            <pc:sldMk cId="1523431274" sldId="315"/>
            <ac:spMk id="28" creationId="{F2EEF4AB-AB63-EDCB-C693-A07A4C6491F1}"/>
          </ac:spMkLst>
        </pc:spChg>
        <pc:spChg chg="del">
          <ac:chgData name="Fabio Di Troia" userId="7de80edd88c2c9de" providerId="LiveId" clId="{754AF912-C721-4D69-B539-857914723713}" dt="2023-03-22T22:21:57.309" v="6711" actId="478"/>
          <ac:spMkLst>
            <pc:docMk/>
            <pc:sldMk cId="1523431274" sldId="315"/>
            <ac:spMk id="29" creationId="{8D9F223B-9CF5-B9DF-6C1D-2D3BF556B776}"/>
          </ac:spMkLst>
        </pc:spChg>
        <pc:spChg chg="del">
          <ac:chgData name="Fabio Di Troia" userId="7de80edd88c2c9de" providerId="LiveId" clId="{754AF912-C721-4D69-B539-857914723713}" dt="2023-03-22T22:21:57.309" v="6711" actId="478"/>
          <ac:spMkLst>
            <pc:docMk/>
            <pc:sldMk cId="1523431274" sldId="315"/>
            <ac:spMk id="30" creationId="{C2911110-4028-6700-B802-9F3C98708A27}"/>
          </ac:spMkLst>
        </pc:spChg>
        <pc:spChg chg="del">
          <ac:chgData name="Fabio Di Troia" userId="7de80edd88c2c9de" providerId="LiveId" clId="{754AF912-C721-4D69-B539-857914723713}" dt="2023-03-22T22:21:57.309" v="6711" actId="478"/>
          <ac:spMkLst>
            <pc:docMk/>
            <pc:sldMk cId="1523431274" sldId="315"/>
            <ac:spMk id="31" creationId="{695F6A86-F0C2-9397-C85A-838B0738BAF1}"/>
          </ac:spMkLst>
        </pc:spChg>
        <pc:spChg chg="del">
          <ac:chgData name="Fabio Di Troia" userId="7de80edd88c2c9de" providerId="LiveId" clId="{754AF912-C721-4D69-B539-857914723713}" dt="2023-03-22T22:21:57.309" v="6711" actId="478"/>
          <ac:spMkLst>
            <pc:docMk/>
            <pc:sldMk cId="1523431274" sldId="315"/>
            <ac:spMk id="32" creationId="{F0A9A809-0732-A5F7-2DC6-BB4962DEE673}"/>
          </ac:spMkLst>
        </pc:spChg>
        <pc:spChg chg="del">
          <ac:chgData name="Fabio Di Troia" userId="7de80edd88c2c9de" providerId="LiveId" clId="{754AF912-C721-4D69-B539-857914723713}" dt="2023-03-22T22:21:57.309" v="6711" actId="478"/>
          <ac:spMkLst>
            <pc:docMk/>
            <pc:sldMk cId="1523431274" sldId="315"/>
            <ac:spMk id="33" creationId="{50DE7EE4-35EF-F1A4-C885-5144893A24E4}"/>
          </ac:spMkLst>
        </pc:spChg>
        <pc:spChg chg="del">
          <ac:chgData name="Fabio Di Troia" userId="7de80edd88c2c9de" providerId="LiveId" clId="{754AF912-C721-4D69-B539-857914723713}" dt="2023-03-22T22:21:57.309" v="6711" actId="478"/>
          <ac:spMkLst>
            <pc:docMk/>
            <pc:sldMk cId="1523431274" sldId="315"/>
            <ac:spMk id="34" creationId="{86E9FEEC-BD2C-0686-1A89-04C02EC17F81}"/>
          </ac:spMkLst>
        </pc:spChg>
        <pc:spChg chg="mod">
          <ac:chgData name="Fabio Di Troia" userId="7de80edd88c2c9de" providerId="LiveId" clId="{754AF912-C721-4D69-B539-857914723713}" dt="2023-03-22T22:19:18.159" v="6625" actId="1076"/>
          <ac:spMkLst>
            <pc:docMk/>
            <pc:sldMk cId="1523431274" sldId="315"/>
            <ac:spMk id="36" creationId="{C8CAFD6C-3C50-677E-7F40-5A35854425EC}"/>
          </ac:spMkLst>
        </pc:spChg>
        <pc:spChg chg="add del mod">
          <ac:chgData name="Fabio Di Troia" userId="7de80edd88c2c9de" providerId="LiveId" clId="{754AF912-C721-4D69-B539-857914723713}" dt="2023-03-22T22:23:55.542" v="6776" actId="478"/>
          <ac:spMkLst>
            <pc:docMk/>
            <pc:sldMk cId="1523431274" sldId="315"/>
            <ac:spMk id="37" creationId="{D7BBA9B6-82BF-B034-7E8C-DB18A7B69F5C}"/>
          </ac:spMkLst>
        </pc:spChg>
        <pc:spChg chg="add del mod">
          <ac:chgData name="Fabio Di Troia" userId="7de80edd88c2c9de" providerId="LiveId" clId="{754AF912-C721-4D69-B539-857914723713}" dt="2023-03-22T22:23:55.542" v="6776" actId="478"/>
          <ac:spMkLst>
            <pc:docMk/>
            <pc:sldMk cId="1523431274" sldId="315"/>
            <ac:spMk id="38" creationId="{B4F9742C-8FE0-E019-F980-1BC97CD7137D}"/>
          </ac:spMkLst>
        </pc:spChg>
        <pc:spChg chg="add mod">
          <ac:chgData name="Fabio Di Troia" userId="7de80edd88c2c9de" providerId="LiveId" clId="{754AF912-C721-4D69-B539-857914723713}" dt="2023-03-22T22:24:04.972" v="6782"/>
          <ac:spMkLst>
            <pc:docMk/>
            <pc:sldMk cId="1523431274" sldId="315"/>
            <ac:spMk id="40" creationId="{F9B4FAB3-40B9-1BA1-90F0-E7278A99E67D}"/>
          </ac:spMkLst>
        </pc:spChg>
        <pc:spChg chg="add mod">
          <ac:chgData name="Fabio Di Troia" userId="7de80edd88c2c9de" providerId="LiveId" clId="{754AF912-C721-4D69-B539-857914723713}" dt="2023-03-22T22:24:04.972" v="6782"/>
          <ac:spMkLst>
            <pc:docMk/>
            <pc:sldMk cId="1523431274" sldId="315"/>
            <ac:spMk id="41" creationId="{506AF204-5C4F-62F1-7374-6648AFC4855C}"/>
          </ac:spMkLst>
        </pc:spChg>
        <pc:graphicFrameChg chg="add del mod modGraphic">
          <ac:chgData name="Fabio Di Troia" userId="7de80edd88c2c9de" providerId="LiveId" clId="{754AF912-C721-4D69-B539-857914723713}" dt="2023-03-22T22:23:55.542" v="6776" actId="478"/>
          <ac:graphicFrameMkLst>
            <pc:docMk/>
            <pc:sldMk cId="1523431274" sldId="315"/>
            <ac:graphicFrameMk id="35" creationId="{704DA798-03F0-481E-3F64-39E60B60CDED}"/>
          </ac:graphicFrameMkLst>
        </pc:graphicFrameChg>
        <pc:graphicFrameChg chg="add mod modGraphic">
          <ac:chgData name="Fabio Di Troia" userId="7de80edd88c2c9de" providerId="LiveId" clId="{754AF912-C721-4D69-B539-857914723713}" dt="2023-03-22T22:24:00.344" v="6781" actId="20577"/>
          <ac:graphicFrameMkLst>
            <pc:docMk/>
            <pc:sldMk cId="1523431274" sldId="315"/>
            <ac:graphicFrameMk id="39" creationId="{82BF4F95-209F-BAA1-6C8A-12FEBF6FE936}"/>
          </ac:graphicFrameMkLst>
        </pc:graphicFrameChg>
      </pc:sldChg>
      <pc:sldChg chg="addSp delSp modSp add mod">
        <pc:chgData name="Fabio Di Troia" userId="7de80edd88c2c9de" providerId="LiveId" clId="{754AF912-C721-4D69-B539-857914723713}" dt="2023-03-22T22:58:46.538" v="7185" actId="1035"/>
        <pc:sldMkLst>
          <pc:docMk/>
          <pc:sldMk cId="2380501034" sldId="316"/>
        </pc:sldMkLst>
        <pc:spChg chg="mod">
          <ac:chgData name="Fabio Di Troia" userId="7de80edd88c2c9de" providerId="LiveId" clId="{754AF912-C721-4D69-B539-857914723713}" dt="2023-03-22T22:58:25.390" v="7167" actId="20577"/>
          <ac:spMkLst>
            <pc:docMk/>
            <pc:sldMk cId="2380501034" sldId="316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30.315" v="7145" actId="478"/>
          <ac:spMkLst>
            <pc:docMk/>
            <pc:sldMk cId="2380501034" sldId="316"/>
            <ac:spMk id="25" creationId="{EB46F4B2-43CC-6FF4-AC4C-7FB4F8C58FE4}"/>
          </ac:spMkLst>
        </pc:spChg>
        <pc:spChg chg="add del mod">
          <ac:chgData name="Fabio Di Troia" userId="7de80edd88c2c9de" providerId="LiveId" clId="{754AF912-C721-4D69-B539-857914723713}" dt="2023-03-22T22:57:30.315" v="7145" actId="478"/>
          <ac:spMkLst>
            <pc:docMk/>
            <pc:sldMk cId="2380501034" sldId="316"/>
            <ac:spMk id="26" creationId="{81B5473C-9138-A42A-B46C-06D73A866FDA}"/>
          </ac:spMkLst>
        </pc:spChg>
        <pc:spChg chg="add mod">
          <ac:chgData name="Fabio Di Troia" userId="7de80edd88c2c9de" providerId="LiveId" clId="{754AF912-C721-4D69-B539-857914723713}" dt="2023-03-22T22:57:53.933" v="7148"/>
          <ac:spMkLst>
            <pc:docMk/>
            <pc:sldMk cId="2380501034" sldId="316"/>
            <ac:spMk id="27" creationId="{4A58CE3B-2F89-9486-D3BB-D101F3B54E22}"/>
          </ac:spMkLst>
        </pc:spChg>
        <pc:spChg chg="add mod">
          <ac:chgData name="Fabio Di Troia" userId="7de80edd88c2c9de" providerId="LiveId" clId="{754AF912-C721-4D69-B539-857914723713}" dt="2023-03-22T22:58:46.538" v="7185" actId="1035"/>
          <ac:spMkLst>
            <pc:docMk/>
            <pc:sldMk cId="2380501034" sldId="316"/>
            <ac:spMk id="28" creationId="{0CC05C6A-69A7-418F-4F69-432C39C6F79C}"/>
          </ac:spMkLst>
        </pc:spChg>
        <pc:graphicFrameChg chg="modGraphic">
          <ac:chgData name="Fabio Di Troia" userId="7de80edd88c2c9de" providerId="LiveId" clId="{754AF912-C721-4D69-B539-857914723713}" dt="2023-03-22T22:23:48.766" v="6775" actId="20577"/>
          <ac:graphicFrameMkLst>
            <pc:docMk/>
            <pc:sldMk cId="2380501034" sldId="316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22:11.041" v="6735" actId="1035"/>
          <ac:cxnSpMkLst>
            <pc:docMk/>
            <pc:sldMk cId="2380501034" sldId="316"/>
            <ac:cxnSpMk id="18" creationId="{35142CF3-8271-C25F-BD2E-277D1995A989}"/>
          </ac:cxnSpMkLst>
        </pc:cxnChg>
      </pc:sldChg>
      <pc:sldChg chg="addSp delSp modSp add mod">
        <pc:chgData name="Fabio Di Troia" userId="7de80edd88c2c9de" providerId="LiveId" clId="{754AF912-C721-4D69-B539-857914723713}" dt="2023-03-22T22:59:37.377" v="7203" actId="1036"/>
        <pc:sldMkLst>
          <pc:docMk/>
          <pc:sldMk cId="3846986215" sldId="317"/>
        </pc:sldMkLst>
        <pc:spChg chg="mod">
          <ac:chgData name="Fabio Di Troia" userId="7de80edd88c2c9de" providerId="LiveId" clId="{754AF912-C721-4D69-B539-857914723713}" dt="2023-03-22T22:59:22.818" v="7196" actId="20577"/>
          <ac:spMkLst>
            <pc:docMk/>
            <pc:sldMk cId="3846986215" sldId="317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27.801" v="7144" actId="478"/>
          <ac:spMkLst>
            <pc:docMk/>
            <pc:sldMk cId="3846986215" sldId="317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57:27.801" v="7144" actId="478"/>
          <ac:spMkLst>
            <pc:docMk/>
            <pc:sldMk cId="3846986215" sldId="317"/>
            <ac:spMk id="26" creationId="{81B5473C-9138-A42A-B46C-06D73A866FDA}"/>
          </ac:spMkLst>
        </pc:spChg>
        <pc:spChg chg="add del mod">
          <ac:chgData name="Fabio Di Troia" userId="7de80edd88c2c9de" providerId="LiveId" clId="{754AF912-C721-4D69-B539-857914723713}" dt="2023-03-22T22:57:27.801" v="7144" actId="478"/>
          <ac:spMkLst>
            <pc:docMk/>
            <pc:sldMk cId="3846986215" sldId="317"/>
            <ac:spMk id="27" creationId="{14C85FD8-4EC8-EE31-EC0D-BEA03E2EE221}"/>
          </ac:spMkLst>
        </pc:spChg>
        <pc:spChg chg="add del mod">
          <ac:chgData name="Fabio Di Troia" userId="7de80edd88c2c9de" providerId="LiveId" clId="{754AF912-C721-4D69-B539-857914723713}" dt="2023-03-22T22:59:06.559" v="7187"/>
          <ac:spMkLst>
            <pc:docMk/>
            <pc:sldMk cId="3846986215" sldId="317"/>
            <ac:spMk id="28" creationId="{E3A1868B-8E22-7489-4A75-D3437C94E479}"/>
          </ac:spMkLst>
        </pc:spChg>
        <pc:spChg chg="add mod">
          <ac:chgData name="Fabio Di Troia" userId="7de80edd88c2c9de" providerId="LiveId" clId="{754AF912-C721-4D69-B539-857914723713}" dt="2023-03-22T22:59:10.427" v="7188"/>
          <ac:spMkLst>
            <pc:docMk/>
            <pc:sldMk cId="3846986215" sldId="317"/>
            <ac:spMk id="29" creationId="{5EBEF9DF-E585-9AB6-F1E0-8258DCD4C392}"/>
          </ac:spMkLst>
        </pc:spChg>
        <pc:spChg chg="add mod">
          <ac:chgData name="Fabio Di Troia" userId="7de80edd88c2c9de" providerId="LiveId" clId="{754AF912-C721-4D69-B539-857914723713}" dt="2023-03-22T22:59:10.427" v="7188"/>
          <ac:spMkLst>
            <pc:docMk/>
            <pc:sldMk cId="3846986215" sldId="317"/>
            <ac:spMk id="30" creationId="{1356CA17-2E6C-E06D-8318-AF0E67768288}"/>
          </ac:spMkLst>
        </pc:spChg>
        <pc:spChg chg="add mod">
          <ac:chgData name="Fabio Di Troia" userId="7de80edd88c2c9de" providerId="LiveId" clId="{754AF912-C721-4D69-B539-857914723713}" dt="2023-03-22T22:59:37.377" v="7203" actId="1036"/>
          <ac:spMkLst>
            <pc:docMk/>
            <pc:sldMk cId="3846986215" sldId="317"/>
            <ac:spMk id="31" creationId="{5FB639A6-1F41-5202-918A-5B30A1433EE4}"/>
          </ac:spMkLst>
        </pc:spChg>
        <pc:graphicFrameChg chg="modGraphic">
          <ac:chgData name="Fabio Di Troia" userId="7de80edd88c2c9de" providerId="LiveId" clId="{754AF912-C721-4D69-B539-857914723713}" dt="2023-03-22T22:25:21.930" v="6824" actId="20577"/>
          <ac:graphicFrameMkLst>
            <pc:docMk/>
            <pc:sldMk cId="3846986215" sldId="317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25:03.176" v="6820" actId="1035"/>
          <ac:cxnSpMkLst>
            <pc:docMk/>
            <pc:sldMk cId="3846986215" sldId="317"/>
            <ac:cxnSpMk id="18" creationId="{35142CF3-8271-C25F-BD2E-277D1995A989}"/>
          </ac:cxnSpMkLst>
        </pc:cxnChg>
      </pc:sldChg>
      <pc:sldChg chg="addSp delSp modSp add mod">
        <pc:chgData name="Fabio Di Troia" userId="7de80edd88c2c9de" providerId="LiveId" clId="{754AF912-C721-4D69-B539-857914723713}" dt="2023-03-22T23:00:00.492" v="7218" actId="1036"/>
        <pc:sldMkLst>
          <pc:docMk/>
          <pc:sldMk cId="486325566" sldId="318"/>
        </pc:sldMkLst>
        <pc:spChg chg="mod">
          <ac:chgData name="Fabio Di Troia" userId="7de80edd88c2c9de" providerId="LiveId" clId="{754AF912-C721-4D69-B539-857914723713}" dt="2023-03-22T22:59:50.210" v="7212" actId="20577"/>
          <ac:spMkLst>
            <pc:docMk/>
            <pc:sldMk cId="486325566" sldId="318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24.809" v="7143" actId="478"/>
          <ac:spMkLst>
            <pc:docMk/>
            <pc:sldMk cId="486325566" sldId="318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57:24.809" v="7143" actId="478"/>
          <ac:spMkLst>
            <pc:docMk/>
            <pc:sldMk cId="486325566" sldId="318"/>
            <ac:spMk id="26" creationId="{81B5473C-9138-A42A-B46C-06D73A866FDA}"/>
          </ac:spMkLst>
        </pc:spChg>
        <pc:spChg chg="del">
          <ac:chgData name="Fabio Di Troia" userId="7de80edd88c2c9de" providerId="LiveId" clId="{754AF912-C721-4D69-B539-857914723713}" dt="2023-03-22T22:57:24.809" v="7143" actId="478"/>
          <ac:spMkLst>
            <pc:docMk/>
            <pc:sldMk cId="486325566" sldId="318"/>
            <ac:spMk id="27" creationId="{14C85FD8-4EC8-EE31-EC0D-BEA03E2EE221}"/>
          </ac:spMkLst>
        </pc:spChg>
        <pc:spChg chg="add del mod">
          <ac:chgData name="Fabio Di Troia" userId="7de80edd88c2c9de" providerId="LiveId" clId="{754AF912-C721-4D69-B539-857914723713}" dt="2023-03-22T22:57:24.809" v="7143" actId="478"/>
          <ac:spMkLst>
            <pc:docMk/>
            <pc:sldMk cId="486325566" sldId="318"/>
            <ac:spMk id="28" creationId="{12A9A9D0-996A-3B6D-20D5-F803E45F0C7E}"/>
          </ac:spMkLst>
        </pc:spChg>
        <pc:spChg chg="add mod">
          <ac:chgData name="Fabio Di Troia" userId="7de80edd88c2c9de" providerId="LiveId" clId="{754AF912-C721-4D69-B539-857914723713}" dt="2023-03-22T22:59:41.919" v="7204"/>
          <ac:spMkLst>
            <pc:docMk/>
            <pc:sldMk cId="486325566" sldId="318"/>
            <ac:spMk id="29" creationId="{612D04EF-868F-ED9E-C293-2EC038BCD5E6}"/>
          </ac:spMkLst>
        </pc:spChg>
        <pc:spChg chg="add mod">
          <ac:chgData name="Fabio Di Troia" userId="7de80edd88c2c9de" providerId="LiveId" clId="{754AF912-C721-4D69-B539-857914723713}" dt="2023-03-22T22:59:41.919" v="7204"/>
          <ac:spMkLst>
            <pc:docMk/>
            <pc:sldMk cId="486325566" sldId="318"/>
            <ac:spMk id="30" creationId="{694ED821-016C-15BC-5BA3-37F5A60A5432}"/>
          </ac:spMkLst>
        </pc:spChg>
        <pc:spChg chg="add mod">
          <ac:chgData name="Fabio Di Troia" userId="7de80edd88c2c9de" providerId="LiveId" clId="{754AF912-C721-4D69-B539-857914723713}" dt="2023-03-22T22:59:41.919" v="7204"/>
          <ac:spMkLst>
            <pc:docMk/>
            <pc:sldMk cId="486325566" sldId="318"/>
            <ac:spMk id="31" creationId="{C154D22E-0D97-F16D-80BA-0DB8BC9709E0}"/>
          </ac:spMkLst>
        </pc:spChg>
        <pc:spChg chg="add mod">
          <ac:chgData name="Fabio Di Troia" userId="7de80edd88c2c9de" providerId="LiveId" clId="{754AF912-C721-4D69-B539-857914723713}" dt="2023-03-22T23:00:00.492" v="7218" actId="1036"/>
          <ac:spMkLst>
            <pc:docMk/>
            <pc:sldMk cId="486325566" sldId="318"/>
            <ac:spMk id="32" creationId="{10739334-9196-7A96-ECF0-418BAEB421AB}"/>
          </ac:spMkLst>
        </pc:spChg>
        <pc:graphicFrameChg chg="modGraphic">
          <ac:chgData name="Fabio Di Troia" userId="7de80edd88c2c9de" providerId="LiveId" clId="{754AF912-C721-4D69-B539-857914723713}" dt="2023-03-22T22:26:20.298" v="6868" actId="20577"/>
          <ac:graphicFrameMkLst>
            <pc:docMk/>
            <pc:sldMk cId="486325566" sldId="318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26:08.969" v="6864" actId="1035"/>
          <ac:cxnSpMkLst>
            <pc:docMk/>
            <pc:sldMk cId="486325566" sldId="318"/>
            <ac:cxnSpMk id="18" creationId="{35142CF3-8271-C25F-BD2E-277D1995A989}"/>
          </ac:cxnSpMkLst>
        </pc:cxnChg>
      </pc:sldChg>
      <pc:sldChg chg="addSp delSp modSp add mod">
        <pc:chgData name="Fabio Di Troia" userId="7de80edd88c2c9de" providerId="LiveId" clId="{754AF912-C721-4D69-B539-857914723713}" dt="2023-03-22T23:00:33.660" v="7234" actId="1036"/>
        <pc:sldMkLst>
          <pc:docMk/>
          <pc:sldMk cId="1918622971" sldId="319"/>
        </pc:sldMkLst>
        <pc:spChg chg="mod">
          <ac:chgData name="Fabio Di Troia" userId="7de80edd88c2c9de" providerId="LiveId" clId="{754AF912-C721-4D69-B539-857914723713}" dt="2023-03-22T23:00:11.645" v="7221" actId="207"/>
          <ac:spMkLst>
            <pc:docMk/>
            <pc:sldMk cId="1918622971" sldId="319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22.702" v="7142" actId="478"/>
          <ac:spMkLst>
            <pc:docMk/>
            <pc:sldMk cId="1918622971" sldId="319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57:22.702" v="7142" actId="478"/>
          <ac:spMkLst>
            <pc:docMk/>
            <pc:sldMk cId="1918622971" sldId="319"/>
            <ac:spMk id="26" creationId="{81B5473C-9138-A42A-B46C-06D73A866FDA}"/>
          </ac:spMkLst>
        </pc:spChg>
        <pc:spChg chg="del">
          <ac:chgData name="Fabio Di Troia" userId="7de80edd88c2c9de" providerId="LiveId" clId="{754AF912-C721-4D69-B539-857914723713}" dt="2023-03-22T22:57:22.702" v="7142" actId="478"/>
          <ac:spMkLst>
            <pc:docMk/>
            <pc:sldMk cId="1918622971" sldId="319"/>
            <ac:spMk id="27" creationId="{14C85FD8-4EC8-EE31-EC0D-BEA03E2EE221}"/>
          </ac:spMkLst>
        </pc:spChg>
        <pc:spChg chg="del">
          <ac:chgData name="Fabio Di Troia" userId="7de80edd88c2c9de" providerId="LiveId" clId="{754AF912-C721-4D69-B539-857914723713}" dt="2023-03-22T22:57:22.702" v="7142" actId="478"/>
          <ac:spMkLst>
            <pc:docMk/>
            <pc:sldMk cId="1918622971" sldId="319"/>
            <ac:spMk id="28" creationId="{12A9A9D0-996A-3B6D-20D5-F803E45F0C7E}"/>
          </ac:spMkLst>
        </pc:spChg>
        <pc:spChg chg="add del mod">
          <ac:chgData name="Fabio Di Troia" userId="7de80edd88c2c9de" providerId="LiveId" clId="{754AF912-C721-4D69-B539-857914723713}" dt="2023-03-22T22:57:22.702" v="7142" actId="478"/>
          <ac:spMkLst>
            <pc:docMk/>
            <pc:sldMk cId="1918622971" sldId="319"/>
            <ac:spMk id="29" creationId="{4E99C41F-D835-3B01-1EDD-A242ADA17B2D}"/>
          </ac:spMkLst>
        </pc:spChg>
        <pc:spChg chg="add mod">
          <ac:chgData name="Fabio Di Troia" userId="7de80edd88c2c9de" providerId="LiveId" clId="{754AF912-C721-4D69-B539-857914723713}" dt="2023-03-22T23:00:06.109" v="7219"/>
          <ac:spMkLst>
            <pc:docMk/>
            <pc:sldMk cId="1918622971" sldId="319"/>
            <ac:spMk id="30" creationId="{F5D04718-A752-6206-5F86-40D2543E4D4A}"/>
          </ac:spMkLst>
        </pc:spChg>
        <pc:spChg chg="add mod">
          <ac:chgData name="Fabio Di Troia" userId="7de80edd88c2c9de" providerId="LiveId" clId="{754AF912-C721-4D69-B539-857914723713}" dt="2023-03-22T23:00:06.109" v="7219"/>
          <ac:spMkLst>
            <pc:docMk/>
            <pc:sldMk cId="1918622971" sldId="319"/>
            <ac:spMk id="31" creationId="{5D03EEE9-A4D8-B77D-68D4-7ADF4A6D0ED4}"/>
          </ac:spMkLst>
        </pc:spChg>
        <pc:spChg chg="add mod">
          <ac:chgData name="Fabio Di Troia" userId="7de80edd88c2c9de" providerId="LiveId" clId="{754AF912-C721-4D69-B539-857914723713}" dt="2023-03-22T23:00:06.109" v="7219"/>
          <ac:spMkLst>
            <pc:docMk/>
            <pc:sldMk cId="1918622971" sldId="319"/>
            <ac:spMk id="32" creationId="{20BD2884-DE2E-E82C-3DD2-3B110C01ADB3}"/>
          </ac:spMkLst>
        </pc:spChg>
        <pc:spChg chg="add mod">
          <ac:chgData name="Fabio Di Troia" userId="7de80edd88c2c9de" providerId="LiveId" clId="{754AF912-C721-4D69-B539-857914723713}" dt="2023-03-22T23:00:06.109" v="7219"/>
          <ac:spMkLst>
            <pc:docMk/>
            <pc:sldMk cId="1918622971" sldId="319"/>
            <ac:spMk id="33" creationId="{8125EA51-1661-F199-EBC9-0EAB728E4AC1}"/>
          </ac:spMkLst>
        </pc:spChg>
        <pc:spChg chg="add mod">
          <ac:chgData name="Fabio Di Troia" userId="7de80edd88c2c9de" providerId="LiveId" clId="{754AF912-C721-4D69-B539-857914723713}" dt="2023-03-22T23:00:33.660" v="7234" actId="1036"/>
          <ac:spMkLst>
            <pc:docMk/>
            <pc:sldMk cId="1918622971" sldId="319"/>
            <ac:spMk id="34" creationId="{5911AEE7-D774-938A-FF0A-035AA69EFC97}"/>
          </ac:spMkLst>
        </pc:spChg>
        <pc:graphicFrameChg chg="modGraphic">
          <ac:chgData name="Fabio Di Troia" userId="7de80edd88c2c9de" providerId="LiveId" clId="{754AF912-C721-4D69-B539-857914723713}" dt="2023-03-22T22:27:17.778" v="6904" actId="20577"/>
          <ac:graphicFrameMkLst>
            <pc:docMk/>
            <pc:sldMk cId="1918622971" sldId="319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27:09.313" v="6900" actId="1035"/>
          <ac:cxnSpMkLst>
            <pc:docMk/>
            <pc:sldMk cId="1918622971" sldId="319"/>
            <ac:cxnSpMk id="18" creationId="{35142CF3-8271-C25F-BD2E-277D1995A989}"/>
          </ac:cxnSpMkLst>
        </pc:cxnChg>
      </pc:sldChg>
      <pc:sldChg chg="addSp delSp modSp add mod">
        <pc:chgData name="Fabio Di Troia" userId="7de80edd88c2c9de" providerId="LiveId" clId="{754AF912-C721-4D69-B539-857914723713}" dt="2023-03-22T23:01:15.155" v="7240" actId="207"/>
        <pc:sldMkLst>
          <pc:docMk/>
          <pc:sldMk cId="1626650371" sldId="320"/>
        </pc:sldMkLst>
        <pc:spChg chg="mod">
          <ac:chgData name="Fabio Di Troia" userId="7de80edd88c2c9de" providerId="LiveId" clId="{754AF912-C721-4D69-B539-857914723713}" dt="2023-03-22T23:01:15.155" v="7240" actId="207"/>
          <ac:spMkLst>
            <pc:docMk/>
            <pc:sldMk cId="1626650371" sldId="320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20.505" v="7141" actId="478"/>
          <ac:spMkLst>
            <pc:docMk/>
            <pc:sldMk cId="1626650371" sldId="320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57:20.505" v="7141" actId="478"/>
          <ac:spMkLst>
            <pc:docMk/>
            <pc:sldMk cId="1626650371" sldId="320"/>
            <ac:spMk id="26" creationId="{81B5473C-9138-A42A-B46C-06D73A866FDA}"/>
          </ac:spMkLst>
        </pc:spChg>
        <pc:spChg chg="del">
          <ac:chgData name="Fabio Di Troia" userId="7de80edd88c2c9de" providerId="LiveId" clId="{754AF912-C721-4D69-B539-857914723713}" dt="2023-03-22T22:57:20.505" v="7141" actId="478"/>
          <ac:spMkLst>
            <pc:docMk/>
            <pc:sldMk cId="1626650371" sldId="320"/>
            <ac:spMk id="27" creationId="{14C85FD8-4EC8-EE31-EC0D-BEA03E2EE221}"/>
          </ac:spMkLst>
        </pc:spChg>
        <pc:spChg chg="del">
          <ac:chgData name="Fabio Di Troia" userId="7de80edd88c2c9de" providerId="LiveId" clId="{754AF912-C721-4D69-B539-857914723713}" dt="2023-03-22T22:57:20.505" v="7141" actId="478"/>
          <ac:spMkLst>
            <pc:docMk/>
            <pc:sldMk cId="1626650371" sldId="320"/>
            <ac:spMk id="28" creationId="{12A9A9D0-996A-3B6D-20D5-F803E45F0C7E}"/>
          </ac:spMkLst>
        </pc:spChg>
        <pc:spChg chg="del">
          <ac:chgData name="Fabio Di Troia" userId="7de80edd88c2c9de" providerId="LiveId" clId="{754AF912-C721-4D69-B539-857914723713}" dt="2023-03-22T22:57:20.505" v="7141" actId="478"/>
          <ac:spMkLst>
            <pc:docMk/>
            <pc:sldMk cId="1626650371" sldId="320"/>
            <ac:spMk id="29" creationId="{4E99C41F-D835-3B01-1EDD-A242ADA17B2D}"/>
          </ac:spMkLst>
        </pc:spChg>
        <pc:spChg chg="add del mod">
          <ac:chgData name="Fabio Di Troia" userId="7de80edd88c2c9de" providerId="LiveId" clId="{754AF912-C721-4D69-B539-857914723713}" dt="2023-03-22T22:57:20.505" v="7141" actId="478"/>
          <ac:spMkLst>
            <pc:docMk/>
            <pc:sldMk cId="1626650371" sldId="320"/>
            <ac:spMk id="30" creationId="{1CCDD3CB-8C35-907C-F222-4BC9BC546600}"/>
          </ac:spMkLst>
        </pc:spChg>
        <pc:spChg chg="add mod">
          <ac:chgData name="Fabio Di Troia" userId="7de80edd88c2c9de" providerId="LiveId" clId="{754AF912-C721-4D69-B539-857914723713}" dt="2023-03-22T23:00:40.797" v="7235"/>
          <ac:spMkLst>
            <pc:docMk/>
            <pc:sldMk cId="1626650371" sldId="320"/>
            <ac:spMk id="31" creationId="{99E2625E-1DE6-77C4-F6D7-2B2104BE9BE9}"/>
          </ac:spMkLst>
        </pc:spChg>
        <pc:spChg chg="add mod">
          <ac:chgData name="Fabio Di Troia" userId="7de80edd88c2c9de" providerId="LiveId" clId="{754AF912-C721-4D69-B539-857914723713}" dt="2023-03-22T23:00:40.797" v="7235"/>
          <ac:spMkLst>
            <pc:docMk/>
            <pc:sldMk cId="1626650371" sldId="320"/>
            <ac:spMk id="32" creationId="{274009E5-2A08-2C90-9213-34DB5719B383}"/>
          </ac:spMkLst>
        </pc:spChg>
        <pc:spChg chg="add mod">
          <ac:chgData name="Fabio Di Troia" userId="7de80edd88c2c9de" providerId="LiveId" clId="{754AF912-C721-4D69-B539-857914723713}" dt="2023-03-22T23:00:40.797" v="7235"/>
          <ac:spMkLst>
            <pc:docMk/>
            <pc:sldMk cId="1626650371" sldId="320"/>
            <ac:spMk id="33" creationId="{E65C7A26-5291-C450-4FD3-A50F4C348055}"/>
          </ac:spMkLst>
        </pc:spChg>
        <pc:spChg chg="add mod">
          <ac:chgData name="Fabio Di Troia" userId="7de80edd88c2c9de" providerId="LiveId" clId="{754AF912-C721-4D69-B539-857914723713}" dt="2023-03-22T23:00:40.797" v="7235"/>
          <ac:spMkLst>
            <pc:docMk/>
            <pc:sldMk cId="1626650371" sldId="320"/>
            <ac:spMk id="34" creationId="{34CF515E-DEC0-A83C-F0AC-221C4A881F88}"/>
          </ac:spMkLst>
        </pc:spChg>
        <pc:spChg chg="add mod">
          <ac:chgData name="Fabio Di Troia" userId="7de80edd88c2c9de" providerId="LiveId" clId="{754AF912-C721-4D69-B539-857914723713}" dt="2023-03-22T23:00:40.797" v="7235"/>
          <ac:spMkLst>
            <pc:docMk/>
            <pc:sldMk cId="1626650371" sldId="320"/>
            <ac:spMk id="39" creationId="{A45120AB-18D2-954E-C411-2BA3D8C0DD10}"/>
          </ac:spMkLst>
        </pc:spChg>
        <pc:spChg chg="add mod">
          <ac:chgData name="Fabio Di Troia" userId="7de80edd88c2c9de" providerId="LiveId" clId="{754AF912-C721-4D69-B539-857914723713}" dt="2023-03-22T23:01:04.069" v="7238" actId="1035"/>
          <ac:spMkLst>
            <pc:docMk/>
            <pc:sldMk cId="1626650371" sldId="320"/>
            <ac:spMk id="40" creationId="{2E444921-B36E-2A68-FC85-9C337D2C8001}"/>
          </ac:spMkLst>
        </pc:spChg>
        <pc:graphicFrameChg chg="modGraphic">
          <ac:chgData name="Fabio Di Troia" userId="7de80edd88c2c9de" providerId="LiveId" clId="{754AF912-C721-4D69-B539-857914723713}" dt="2023-03-22T22:28:27.435" v="6964" actId="20577"/>
          <ac:graphicFrameMkLst>
            <pc:docMk/>
            <pc:sldMk cId="1626650371" sldId="320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28:14.995" v="6960" actId="1035"/>
          <ac:cxnSpMkLst>
            <pc:docMk/>
            <pc:sldMk cId="1626650371" sldId="320"/>
            <ac:cxnSpMk id="18" creationId="{35142CF3-8271-C25F-BD2E-277D1995A989}"/>
          </ac:cxnSpMkLst>
        </pc:cxnChg>
      </pc:sldChg>
      <pc:sldChg chg="addSp delSp modSp add mod">
        <pc:chgData name="Fabio Di Troia" userId="7de80edd88c2c9de" providerId="LiveId" clId="{754AF912-C721-4D69-B539-857914723713}" dt="2023-03-22T23:01:49.171" v="7250" actId="207"/>
        <pc:sldMkLst>
          <pc:docMk/>
          <pc:sldMk cId="1253672687" sldId="321"/>
        </pc:sldMkLst>
        <pc:spChg chg="mod">
          <ac:chgData name="Fabio Di Troia" userId="7de80edd88c2c9de" providerId="LiveId" clId="{754AF912-C721-4D69-B539-857914723713}" dt="2023-03-22T23:01:49.171" v="7250" actId="207"/>
          <ac:spMkLst>
            <pc:docMk/>
            <pc:sldMk cId="1253672687" sldId="321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16.072" v="7140" actId="478"/>
          <ac:spMkLst>
            <pc:docMk/>
            <pc:sldMk cId="1253672687" sldId="321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57:16.072" v="7140" actId="478"/>
          <ac:spMkLst>
            <pc:docMk/>
            <pc:sldMk cId="1253672687" sldId="321"/>
            <ac:spMk id="26" creationId="{81B5473C-9138-A42A-B46C-06D73A866FDA}"/>
          </ac:spMkLst>
        </pc:spChg>
        <pc:spChg chg="del">
          <ac:chgData name="Fabio Di Troia" userId="7de80edd88c2c9de" providerId="LiveId" clId="{754AF912-C721-4D69-B539-857914723713}" dt="2023-03-22T22:57:16.072" v="7140" actId="478"/>
          <ac:spMkLst>
            <pc:docMk/>
            <pc:sldMk cId="1253672687" sldId="321"/>
            <ac:spMk id="27" creationId="{14C85FD8-4EC8-EE31-EC0D-BEA03E2EE221}"/>
          </ac:spMkLst>
        </pc:spChg>
        <pc:spChg chg="del">
          <ac:chgData name="Fabio Di Troia" userId="7de80edd88c2c9de" providerId="LiveId" clId="{754AF912-C721-4D69-B539-857914723713}" dt="2023-03-22T22:57:16.072" v="7140" actId="478"/>
          <ac:spMkLst>
            <pc:docMk/>
            <pc:sldMk cId="1253672687" sldId="321"/>
            <ac:spMk id="28" creationId="{12A9A9D0-996A-3B6D-20D5-F803E45F0C7E}"/>
          </ac:spMkLst>
        </pc:spChg>
        <pc:spChg chg="del">
          <ac:chgData name="Fabio Di Troia" userId="7de80edd88c2c9de" providerId="LiveId" clId="{754AF912-C721-4D69-B539-857914723713}" dt="2023-03-22T22:57:16.072" v="7140" actId="478"/>
          <ac:spMkLst>
            <pc:docMk/>
            <pc:sldMk cId="1253672687" sldId="321"/>
            <ac:spMk id="29" creationId="{4E99C41F-D835-3B01-1EDD-A242ADA17B2D}"/>
          </ac:spMkLst>
        </pc:spChg>
        <pc:spChg chg="del">
          <ac:chgData name="Fabio Di Troia" userId="7de80edd88c2c9de" providerId="LiveId" clId="{754AF912-C721-4D69-B539-857914723713}" dt="2023-03-22T22:57:16.072" v="7140" actId="478"/>
          <ac:spMkLst>
            <pc:docMk/>
            <pc:sldMk cId="1253672687" sldId="321"/>
            <ac:spMk id="30" creationId="{1CCDD3CB-8C35-907C-F222-4BC9BC546600}"/>
          </ac:spMkLst>
        </pc:spChg>
        <pc:spChg chg="add del mod">
          <ac:chgData name="Fabio Di Troia" userId="7de80edd88c2c9de" providerId="LiveId" clId="{754AF912-C721-4D69-B539-857914723713}" dt="2023-03-22T22:57:16.072" v="7140" actId="478"/>
          <ac:spMkLst>
            <pc:docMk/>
            <pc:sldMk cId="1253672687" sldId="321"/>
            <ac:spMk id="31" creationId="{97EC1A74-0DA0-B56D-AE3F-5F34C8EEEF17}"/>
          </ac:spMkLst>
        </pc:spChg>
        <pc:spChg chg="add mod">
          <ac:chgData name="Fabio Di Troia" userId="7de80edd88c2c9de" providerId="LiveId" clId="{754AF912-C721-4D69-B539-857914723713}" dt="2023-03-22T23:01:20.247" v="7241"/>
          <ac:spMkLst>
            <pc:docMk/>
            <pc:sldMk cId="1253672687" sldId="321"/>
            <ac:spMk id="32" creationId="{E1CFA34C-2F82-ABBE-26C9-5E4B2AF3C136}"/>
          </ac:spMkLst>
        </pc:spChg>
        <pc:spChg chg="add mod">
          <ac:chgData name="Fabio Di Troia" userId="7de80edd88c2c9de" providerId="LiveId" clId="{754AF912-C721-4D69-B539-857914723713}" dt="2023-03-22T23:01:20.247" v="7241"/>
          <ac:spMkLst>
            <pc:docMk/>
            <pc:sldMk cId="1253672687" sldId="321"/>
            <ac:spMk id="33" creationId="{951A2153-913F-D6F9-B422-111FDAA93E57}"/>
          </ac:spMkLst>
        </pc:spChg>
        <pc:spChg chg="add mod">
          <ac:chgData name="Fabio Di Troia" userId="7de80edd88c2c9de" providerId="LiveId" clId="{754AF912-C721-4D69-B539-857914723713}" dt="2023-03-22T23:01:20.247" v="7241"/>
          <ac:spMkLst>
            <pc:docMk/>
            <pc:sldMk cId="1253672687" sldId="321"/>
            <ac:spMk id="34" creationId="{8419114C-82E4-24F5-34EE-E89D9F3EA7E0}"/>
          </ac:spMkLst>
        </pc:spChg>
        <pc:spChg chg="add mod">
          <ac:chgData name="Fabio Di Troia" userId="7de80edd88c2c9de" providerId="LiveId" clId="{754AF912-C721-4D69-B539-857914723713}" dt="2023-03-22T23:01:20.247" v="7241"/>
          <ac:spMkLst>
            <pc:docMk/>
            <pc:sldMk cId="1253672687" sldId="321"/>
            <ac:spMk id="39" creationId="{DC96BC82-C2AB-24D2-BA6B-E27CBBC94372}"/>
          </ac:spMkLst>
        </pc:spChg>
        <pc:spChg chg="add mod">
          <ac:chgData name="Fabio Di Troia" userId="7de80edd88c2c9de" providerId="LiveId" clId="{754AF912-C721-4D69-B539-857914723713}" dt="2023-03-22T23:01:20.247" v="7241"/>
          <ac:spMkLst>
            <pc:docMk/>
            <pc:sldMk cId="1253672687" sldId="321"/>
            <ac:spMk id="40" creationId="{12B6CE20-51EA-D85A-E3D5-B065DBBF33EB}"/>
          </ac:spMkLst>
        </pc:spChg>
        <pc:spChg chg="add mod">
          <ac:chgData name="Fabio Di Troia" userId="7de80edd88c2c9de" providerId="LiveId" clId="{754AF912-C721-4D69-B539-857914723713}" dt="2023-03-22T23:01:20.247" v="7241"/>
          <ac:spMkLst>
            <pc:docMk/>
            <pc:sldMk cId="1253672687" sldId="321"/>
            <ac:spMk id="41" creationId="{99915529-D2F0-D8DF-6194-41ADB9DDF745}"/>
          </ac:spMkLst>
        </pc:spChg>
        <pc:spChg chg="add mod">
          <ac:chgData name="Fabio Di Troia" userId="7de80edd88c2c9de" providerId="LiveId" clId="{754AF912-C721-4D69-B539-857914723713}" dt="2023-03-22T23:01:36.786" v="7248" actId="1036"/>
          <ac:spMkLst>
            <pc:docMk/>
            <pc:sldMk cId="1253672687" sldId="321"/>
            <ac:spMk id="42" creationId="{F5976488-AC84-5F0A-025C-7F93FD6806FD}"/>
          </ac:spMkLst>
        </pc:spChg>
        <pc:graphicFrameChg chg="modGraphic">
          <ac:chgData name="Fabio Di Troia" userId="7de80edd88c2c9de" providerId="LiveId" clId="{754AF912-C721-4D69-B539-857914723713}" dt="2023-03-22T22:29:25.179" v="6992" actId="20577"/>
          <ac:graphicFrameMkLst>
            <pc:docMk/>
            <pc:sldMk cId="1253672687" sldId="321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29:13.978" v="6988" actId="1035"/>
          <ac:cxnSpMkLst>
            <pc:docMk/>
            <pc:sldMk cId="1253672687" sldId="321"/>
            <ac:cxnSpMk id="18" creationId="{35142CF3-8271-C25F-BD2E-277D1995A989}"/>
          </ac:cxnSpMkLst>
        </pc:cxnChg>
      </pc:sldChg>
      <pc:sldChg chg="addSp delSp modSp add mod">
        <pc:chgData name="Fabio Di Troia" userId="7de80edd88c2c9de" providerId="LiveId" clId="{754AF912-C721-4D69-B539-857914723713}" dt="2023-03-22T23:02:31.914" v="7256" actId="207"/>
        <pc:sldMkLst>
          <pc:docMk/>
          <pc:sldMk cId="3519429451" sldId="322"/>
        </pc:sldMkLst>
        <pc:spChg chg="mod">
          <ac:chgData name="Fabio Di Troia" userId="7de80edd88c2c9de" providerId="LiveId" clId="{754AF912-C721-4D69-B539-857914723713}" dt="2023-03-22T23:02:31.914" v="7256" actId="207"/>
          <ac:spMkLst>
            <pc:docMk/>
            <pc:sldMk cId="3519429451" sldId="322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13.836" v="7139" actId="478"/>
          <ac:spMkLst>
            <pc:docMk/>
            <pc:sldMk cId="3519429451" sldId="322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57:13.836" v="7139" actId="478"/>
          <ac:spMkLst>
            <pc:docMk/>
            <pc:sldMk cId="3519429451" sldId="322"/>
            <ac:spMk id="26" creationId="{81B5473C-9138-A42A-B46C-06D73A866FDA}"/>
          </ac:spMkLst>
        </pc:spChg>
        <pc:spChg chg="del">
          <ac:chgData name="Fabio Di Troia" userId="7de80edd88c2c9de" providerId="LiveId" clId="{754AF912-C721-4D69-B539-857914723713}" dt="2023-03-22T22:57:13.836" v="7139" actId="478"/>
          <ac:spMkLst>
            <pc:docMk/>
            <pc:sldMk cId="3519429451" sldId="322"/>
            <ac:spMk id="27" creationId="{14C85FD8-4EC8-EE31-EC0D-BEA03E2EE221}"/>
          </ac:spMkLst>
        </pc:spChg>
        <pc:spChg chg="del">
          <ac:chgData name="Fabio Di Troia" userId="7de80edd88c2c9de" providerId="LiveId" clId="{754AF912-C721-4D69-B539-857914723713}" dt="2023-03-22T22:57:13.836" v="7139" actId="478"/>
          <ac:spMkLst>
            <pc:docMk/>
            <pc:sldMk cId="3519429451" sldId="322"/>
            <ac:spMk id="28" creationId="{12A9A9D0-996A-3B6D-20D5-F803E45F0C7E}"/>
          </ac:spMkLst>
        </pc:spChg>
        <pc:spChg chg="del">
          <ac:chgData name="Fabio Di Troia" userId="7de80edd88c2c9de" providerId="LiveId" clId="{754AF912-C721-4D69-B539-857914723713}" dt="2023-03-22T22:57:13.836" v="7139" actId="478"/>
          <ac:spMkLst>
            <pc:docMk/>
            <pc:sldMk cId="3519429451" sldId="322"/>
            <ac:spMk id="29" creationId="{4E99C41F-D835-3B01-1EDD-A242ADA17B2D}"/>
          </ac:spMkLst>
        </pc:spChg>
        <pc:spChg chg="del">
          <ac:chgData name="Fabio Di Troia" userId="7de80edd88c2c9de" providerId="LiveId" clId="{754AF912-C721-4D69-B539-857914723713}" dt="2023-03-22T22:57:13.836" v="7139" actId="478"/>
          <ac:spMkLst>
            <pc:docMk/>
            <pc:sldMk cId="3519429451" sldId="322"/>
            <ac:spMk id="30" creationId="{1CCDD3CB-8C35-907C-F222-4BC9BC546600}"/>
          </ac:spMkLst>
        </pc:spChg>
        <pc:spChg chg="del mod">
          <ac:chgData name="Fabio Di Troia" userId="7de80edd88c2c9de" providerId="LiveId" clId="{754AF912-C721-4D69-B539-857914723713}" dt="2023-03-22T22:57:13.836" v="7139" actId="478"/>
          <ac:spMkLst>
            <pc:docMk/>
            <pc:sldMk cId="3519429451" sldId="322"/>
            <ac:spMk id="31" creationId="{97EC1A74-0DA0-B56D-AE3F-5F34C8EEEF17}"/>
          </ac:spMkLst>
        </pc:spChg>
        <pc:spChg chg="add mod">
          <ac:chgData name="Fabio Di Troia" userId="7de80edd88c2c9de" providerId="LiveId" clId="{754AF912-C721-4D69-B539-857914723713}" dt="2023-03-22T23:01:57.215" v="7251"/>
          <ac:spMkLst>
            <pc:docMk/>
            <pc:sldMk cId="3519429451" sldId="322"/>
            <ac:spMk id="32" creationId="{DB0055E2-5D76-39B0-D03F-F5961DB700EB}"/>
          </ac:spMkLst>
        </pc:spChg>
        <pc:spChg chg="add mod">
          <ac:chgData name="Fabio Di Troia" userId="7de80edd88c2c9de" providerId="LiveId" clId="{754AF912-C721-4D69-B539-857914723713}" dt="2023-03-22T23:01:57.215" v="7251"/>
          <ac:spMkLst>
            <pc:docMk/>
            <pc:sldMk cId="3519429451" sldId="322"/>
            <ac:spMk id="33" creationId="{1C6B5800-8B06-E99B-C9E9-937F106B3478}"/>
          </ac:spMkLst>
        </pc:spChg>
        <pc:spChg chg="add mod">
          <ac:chgData name="Fabio Di Troia" userId="7de80edd88c2c9de" providerId="LiveId" clId="{754AF912-C721-4D69-B539-857914723713}" dt="2023-03-22T23:01:57.215" v="7251"/>
          <ac:spMkLst>
            <pc:docMk/>
            <pc:sldMk cId="3519429451" sldId="322"/>
            <ac:spMk id="34" creationId="{AB86F75D-D8A3-FBA5-2987-CD21B54F42B5}"/>
          </ac:spMkLst>
        </pc:spChg>
        <pc:spChg chg="add mod">
          <ac:chgData name="Fabio Di Troia" userId="7de80edd88c2c9de" providerId="LiveId" clId="{754AF912-C721-4D69-B539-857914723713}" dt="2023-03-22T23:01:57.215" v="7251"/>
          <ac:spMkLst>
            <pc:docMk/>
            <pc:sldMk cId="3519429451" sldId="322"/>
            <ac:spMk id="39" creationId="{41525D1B-93AF-3C30-2F55-C2B23E860770}"/>
          </ac:spMkLst>
        </pc:spChg>
        <pc:spChg chg="add mod">
          <ac:chgData name="Fabio Di Troia" userId="7de80edd88c2c9de" providerId="LiveId" clId="{754AF912-C721-4D69-B539-857914723713}" dt="2023-03-22T23:01:57.215" v="7251"/>
          <ac:spMkLst>
            <pc:docMk/>
            <pc:sldMk cId="3519429451" sldId="322"/>
            <ac:spMk id="40" creationId="{0D41D0EC-33F5-16A2-62A0-F93FCF3660CA}"/>
          </ac:spMkLst>
        </pc:spChg>
        <pc:spChg chg="add mod">
          <ac:chgData name="Fabio Di Troia" userId="7de80edd88c2c9de" providerId="LiveId" clId="{754AF912-C721-4D69-B539-857914723713}" dt="2023-03-22T23:01:57.215" v="7251"/>
          <ac:spMkLst>
            <pc:docMk/>
            <pc:sldMk cId="3519429451" sldId="322"/>
            <ac:spMk id="41" creationId="{B3B436D3-FECF-C8E1-410E-9DD13ABE59E4}"/>
          </ac:spMkLst>
        </pc:spChg>
        <pc:spChg chg="add mod">
          <ac:chgData name="Fabio Di Troia" userId="7de80edd88c2c9de" providerId="LiveId" clId="{754AF912-C721-4D69-B539-857914723713}" dt="2023-03-22T23:01:57.215" v="7251"/>
          <ac:spMkLst>
            <pc:docMk/>
            <pc:sldMk cId="3519429451" sldId="322"/>
            <ac:spMk id="42" creationId="{4276CBB0-0292-7EF9-F1F5-E16DF61672C4}"/>
          </ac:spMkLst>
        </pc:spChg>
        <pc:spChg chg="add mod">
          <ac:chgData name="Fabio Di Troia" userId="7de80edd88c2c9de" providerId="LiveId" clId="{754AF912-C721-4D69-B539-857914723713}" dt="2023-03-22T23:02:19.528" v="7254" actId="1076"/>
          <ac:spMkLst>
            <pc:docMk/>
            <pc:sldMk cId="3519429451" sldId="322"/>
            <ac:spMk id="43" creationId="{8E086E65-9B46-1707-9FEE-2883508D120D}"/>
          </ac:spMkLst>
        </pc:spChg>
        <pc:graphicFrameChg chg="modGraphic">
          <ac:chgData name="Fabio Di Troia" userId="7de80edd88c2c9de" providerId="LiveId" clId="{754AF912-C721-4D69-B539-857914723713}" dt="2023-03-22T22:29:55.999" v="7019" actId="20577"/>
          <ac:graphicFrameMkLst>
            <pc:docMk/>
            <pc:sldMk cId="3519429451" sldId="322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29:52.447" v="7015" actId="1035"/>
          <ac:cxnSpMkLst>
            <pc:docMk/>
            <pc:sldMk cId="3519429451" sldId="322"/>
            <ac:cxnSpMk id="18" creationId="{35142CF3-8271-C25F-BD2E-277D1995A989}"/>
          </ac:cxnSpMkLst>
        </pc:cxnChg>
      </pc:sldChg>
      <pc:sldChg chg="addSp delSp modSp add mod">
        <pc:chgData name="Fabio Di Troia" userId="7de80edd88c2c9de" providerId="LiveId" clId="{754AF912-C721-4D69-B539-857914723713}" dt="2023-03-22T23:03:07.974" v="7261" actId="207"/>
        <pc:sldMkLst>
          <pc:docMk/>
          <pc:sldMk cId="297034647" sldId="323"/>
        </pc:sldMkLst>
        <pc:spChg chg="mod">
          <ac:chgData name="Fabio Di Troia" userId="7de80edd88c2c9de" providerId="LiveId" clId="{754AF912-C721-4D69-B539-857914723713}" dt="2023-03-22T23:03:07.974" v="7261" actId="207"/>
          <ac:spMkLst>
            <pc:docMk/>
            <pc:sldMk cId="297034647" sldId="323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11.542" v="7138" actId="478"/>
          <ac:spMkLst>
            <pc:docMk/>
            <pc:sldMk cId="297034647" sldId="323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57:11.542" v="7138" actId="478"/>
          <ac:spMkLst>
            <pc:docMk/>
            <pc:sldMk cId="297034647" sldId="323"/>
            <ac:spMk id="26" creationId="{81B5473C-9138-A42A-B46C-06D73A866FDA}"/>
          </ac:spMkLst>
        </pc:spChg>
        <pc:spChg chg="del">
          <ac:chgData name="Fabio Di Troia" userId="7de80edd88c2c9de" providerId="LiveId" clId="{754AF912-C721-4D69-B539-857914723713}" dt="2023-03-22T22:57:11.542" v="7138" actId="478"/>
          <ac:spMkLst>
            <pc:docMk/>
            <pc:sldMk cId="297034647" sldId="323"/>
            <ac:spMk id="27" creationId="{14C85FD8-4EC8-EE31-EC0D-BEA03E2EE221}"/>
          </ac:spMkLst>
        </pc:spChg>
        <pc:spChg chg="del">
          <ac:chgData name="Fabio Di Troia" userId="7de80edd88c2c9de" providerId="LiveId" clId="{754AF912-C721-4D69-B539-857914723713}" dt="2023-03-22T22:57:11.542" v="7138" actId="478"/>
          <ac:spMkLst>
            <pc:docMk/>
            <pc:sldMk cId="297034647" sldId="323"/>
            <ac:spMk id="28" creationId="{12A9A9D0-996A-3B6D-20D5-F803E45F0C7E}"/>
          </ac:spMkLst>
        </pc:spChg>
        <pc:spChg chg="del">
          <ac:chgData name="Fabio Di Troia" userId="7de80edd88c2c9de" providerId="LiveId" clId="{754AF912-C721-4D69-B539-857914723713}" dt="2023-03-22T22:57:11.542" v="7138" actId="478"/>
          <ac:spMkLst>
            <pc:docMk/>
            <pc:sldMk cId="297034647" sldId="323"/>
            <ac:spMk id="29" creationId="{4E99C41F-D835-3B01-1EDD-A242ADA17B2D}"/>
          </ac:spMkLst>
        </pc:spChg>
        <pc:spChg chg="del">
          <ac:chgData name="Fabio Di Troia" userId="7de80edd88c2c9de" providerId="LiveId" clId="{754AF912-C721-4D69-B539-857914723713}" dt="2023-03-22T22:57:11.542" v="7138" actId="478"/>
          <ac:spMkLst>
            <pc:docMk/>
            <pc:sldMk cId="297034647" sldId="323"/>
            <ac:spMk id="30" creationId="{1CCDD3CB-8C35-907C-F222-4BC9BC546600}"/>
          </ac:spMkLst>
        </pc:spChg>
        <pc:spChg chg="del">
          <ac:chgData name="Fabio Di Troia" userId="7de80edd88c2c9de" providerId="LiveId" clId="{754AF912-C721-4D69-B539-857914723713}" dt="2023-03-22T22:57:11.542" v="7138" actId="478"/>
          <ac:spMkLst>
            <pc:docMk/>
            <pc:sldMk cId="297034647" sldId="323"/>
            <ac:spMk id="31" creationId="{97EC1A74-0DA0-B56D-AE3F-5F34C8EEEF17}"/>
          </ac:spMkLst>
        </pc:spChg>
        <pc:spChg chg="add del mod">
          <ac:chgData name="Fabio Di Troia" userId="7de80edd88c2c9de" providerId="LiveId" clId="{754AF912-C721-4D69-B539-857914723713}" dt="2023-03-22T22:57:11.542" v="7138" actId="478"/>
          <ac:spMkLst>
            <pc:docMk/>
            <pc:sldMk cId="297034647" sldId="323"/>
            <ac:spMk id="32" creationId="{88B39996-D371-59E7-0E34-667761BFE462}"/>
          </ac:spMkLst>
        </pc:spChg>
        <pc:spChg chg="add mod">
          <ac:chgData name="Fabio Di Troia" userId="7de80edd88c2c9de" providerId="LiveId" clId="{754AF912-C721-4D69-B539-857914723713}" dt="2023-03-22T23:02:38.062" v="7257"/>
          <ac:spMkLst>
            <pc:docMk/>
            <pc:sldMk cId="297034647" sldId="323"/>
            <ac:spMk id="33" creationId="{081EA23A-F230-B502-66C0-81346283953D}"/>
          </ac:spMkLst>
        </pc:spChg>
        <pc:spChg chg="add mod">
          <ac:chgData name="Fabio Di Troia" userId="7de80edd88c2c9de" providerId="LiveId" clId="{754AF912-C721-4D69-B539-857914723713}" dt="2023-03-22T23:02:38.062" v="7257"/>
          <ac:spMkLst>
            <pc:docMk/>
            <pc:sldMk cId="297034647" sldId="323"/>
            <ac:spMk id="34" creationId="{CA6E55D8-D0E8-A279-3AEA-F4A3FD68D6A6}"/>
          </ac:spMkLst>
        </pc:spChg>
        <pc:spChg chg="add mod">
          <ac:chgData name="Fabio Di Troia" userId="7de80edd88c2c9de" providerId="LiveId" clId="{754AF912-C721-4D69-B539-857914723713}" dt="2023-03-22T23:02:38.062" v="7257"/>
          <ac:spMkLst>
            <pc:docMk/>
            <pc:sldMk cId="297034647" sldId="323"/>
            <ac:spMk id="39" creationId="{D87170F0-7FCC-E16B-084B-37931BBD882F}"/>
          </ac:spMkLst>
        </pc:spChg>
        <pc:spChg chg="add mod">
          <ac:chgData name="Fabio Di Troia" userId="7de80edd88c2c9de" providerId="LiveId" clId="{754AF912-C721-4D69-B539-857914723713}" dt="2023-03-22T23:02:38.062" v="7257"/>
          <ac:spMkLst>
            <pc:docMk/>
            <pc:sldMk cId="297034647" sldId="323"/>
            <ac:spMk id="40" creationId="{7097E112-13CC-712A-032D-95112A99086B}"/>
          </ac:spMkLst>
        </pc:spChg>
        <pc:spChg chg="add mod">
          <ac:chgData name="Fabio Di Troia" userId="7de80edd88c2c9de" providerId="LiveId" clId="{754AF912-C721-4D69-B539-857914723713}" dt="2023-03-22T23:02:38.062" v="7257"/>
          <ac:spMkLst>
            <pc:docMk/>
            <pc:sldMk cId="297034647" sldId="323"/>
            <ac:spMk id="41" creationId="{3D418F3E-405F-437A-A01E-792137254A16}"/>
          </ac:spMkLst>
        </pc:spChg>
        <pc:spChg chg="add mod">
          <ac:chgData name="Fabio Di Troia" userId="7de80edd88c2c9de" providerId="LiveId" clId="{754AF912-C721-4D69-B539-857914723713}" dt="2023-03-22T23:02:38.062" v="7257"/>
          <ac:spMkLst>
            <pc:docMk/>
            <pc:sldMk cId="297034647" sldId="323"/>
            <ac:spMk id="42" creationId="{FB2FE020-F360-7F6D-D0F7-7FAA2614C6C6}"/>
          </ac:spMkLst>
        </pc:spChg>
        <pc:spChg chg="add mod">
          <ac:chgData name="Fabio Di Troia" userId="7de80edd88c2c9de" providerId="LiveId" clId="{754AF912-C721-4D69-B539-857914723713}" dt="2023-03-22T23:02:38.062" v="7257"/>
          <ac:spMkLst>
            <pc:docMk/>
            <pc:sldMk cId="297034647" sldId="323"/>
            <ac:spMk id="43" creationId="{4F426AC3-50DA-B7F0-4934-EDF608875F18}"/>
          </ac:spMkLst>
        </pc:spChg>
        <pc:spChg chg="add mod">
          <ac:chgData name="Fabio Di Troia" userId="7de80edd88c2c9de" providerId="LiveId" clId="{754AF912-C721-4D69-B539-857914723713}" dt="2023-03-22T23:02:38.062" v="7257"/>
          <ac:spMkLst>
            <pc:docMk/>
            <pc:sldMk cId="297034647" sldId="323"/>
            <ac:spMk id="44" creationId="{2782D212-0A43-45B2-AE41-DA001EDD1577}"/>
          </ac:spMkLst>
        </pc:spChg>
        <pc:spChg chg="add mod">
          <ac:chgData name="Fabio Di Troia" userId="7de80edd88c2c9de" providerId="LiveId" clId="{754AF912-C721-4D69-B539-857914723713}" dt="2023-03-22T23:02:59.812" v="7259" actId="1076"/>
          <ac:spMkLst>
            <pc:docMk/>
            <pc:sldMk cId="297034647" sldId="323"/>
            <ac:spMk id="45" creationId="{C34A8781-0C93-C2EA-631D-DBE767B848B7}"/>
          </ac:spMkLst>
        </pc:spChg>
        <pc:graphicFrameChg chg="modGraphic">
          <ac:chgData name="Fabio Di Troia" userId="7de80edd88c2c9de" providerId="LiveId" clId="{754AF912-C721-4D69-B539-857914723713}" dt="2023-03-22T22:31:12.130" v="7050" actId="20577"/>
          <ac:graphicFrameMkLst>
            <pc:docMk/>
            <pc:sldMk cId="297034647" sldId="323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31:06.426" v="7046" actId="1036"/>
          <ac:cxnSpMkLst>
            <pc:docMk/>
            <pc:sldMk cId="297034647" sldId="323"/>
            <ac:cxnSpMk id="18" creationId="{35142CF3-8271-C25F-BD2E-277D1995A989}"/>
          </ac:cxnSpMkLst>
        </pc:cxnChg>
      </pc:sldChg>
      <pc:sldChg chg="addSp delSp modSp add mod">
        <pc:chgData name="Fabio Di Troia" userId="7de80edd88c2c9de" providerId="LiveId" clId="{754AF912-C721-4D69-B539-857914723713}" dt="2023-03-22T23:03:26.513" v="7266" actId="1076"/>
        <pc:sldMkLst>
          <pc:docMk/>
          <pc:sldMk cId="778085962" sldId="324"/>
        </pc:sldMkLst>
        <pc:spChg chg="mod">
          <ac:chgData name="Fabio Di Troia" userId="7de80edd88c2c9de" providerId="LiveId" clId="{754AF912-C721-4D69-B539-857914723713}" dt="2023-03-22T23:03:20.625" v="7264" actId="207"/>
          <ac:spMkLst>
            <pc:docMk/>
            <pc:sldMk cId="778085962" sldId="324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08.684" v="7137" actId="478"/>
          <ac:spMkLst>
            <pc:docMk/>
            <pc:sldMk cId="778085962" sldId="324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57:08.684" v="7137" actId="478"/>
          <ac:spMkLst>
            <pc:docMk/>
            <pc:sldMk cId="778085962" sldId="324"/>
            <ac:spMk id="26" creationId="{81B5473C-9138-A42A-B46C-06D73A866FDA}"/>
          </ac:spMkLst>
        </pc:spChg>
        <pc:spChg chg="del">
          <ac:chgData name="Fabio Di Troia" userId="7de80edd88c2c9de" providerId="LiveId" clId="{754AF912-C721-4D69-B539-857914723713}" dt="2023-03-22T22:57:08.684" v="7137" actId="478"/>
          <ac:spMkLst>
            <pc:docMk/>
            <pc:sldMk cId="778085962" sldId="324"/>
            <ac:spMk id="27" creationId="{14C85FD8-4EC8-EE31-EC0D-BEA03E2EE221}"/>
          </ac:spMkLst>
        </pc:spChg>
        <pc:spChg chg="del">
          <ac:chgData name="Fabio Di Troia" userId="7de80edd88c2c9de" providerId="LiveId" clId="{754AF912-C721-4D69-B539-857914723713}" dt="2023-03-22T22:57:08.684" v="7137" actId="478"/>
          <ac:spMkLst>
            <pc:docMk/>
            <pc:sldMk cId="778085962" sldId="324"/>
            <ac:spMk id="28" creationId="{12A9A9D0-996A-3B6D-20D5-F803E45F0C7E}"/>
          </ac:spMkLst>
        </pc:spChg>
        <pc:spChg chg="del">
          <ac:chgData name="Fabio Di Troia" userId="7de80edd88c2c9de" providerId="LiveId" clId="{754AF912-C721-4D69-B539-857914723713}" dt="2023-03-22T22:57:08.684" v="7137" actId="478"/>
          <ac:spMkLst>
            <pc:docMk/>
            <pc:sldMk cId="778085962" sldId="324"/>
            <ac:spMk id="29" creationId="{4E99C41F-D835-3B01-1EDD-A242ADA17B2D}"/>
          </ac:spMkLst>
        </pc:spChg>
        <pc:spChg chg="del">
          <ac:chgData name="Fabio Di Troia" userId="7de80edd88c2c9de" providerId="LiveId" clId="{754AF912-C721-4D69-B539-857914723713}" dt="2023-03-22T22:57:08.684" v="7137" actId="478"/>
          <ac:spMkLst>
            <pc:docMk/>
            <pc:sldMk cId="778085962" sldId="324"/>
            <ac:spMk id="30" creationId="{1CCDD3CB-8C35-907C-F222-4BC9BC546600}"/>
          </ac:spMkLst>
        </pc:spChg>
        <pc:spChg chg="del">
          <ac:chgData name="Fabio Di Troia" userId="7de80edd88c2c9de" providerId="LiveId" clId="{754AF912-C721-4D69-B539-857914723713}" dt="2023-03-22T22:57:08.684" v="7137" actId="478"/>
          <ac:spMkLst>
            <pc:docMk/>
            <pc:sldMk cId="778085962" sldId="324"/>
            <ac:spMk id="31" creationId="{97EC1A74-0DA0-B56D-AE3F-5F34C8EEEF17}"/>
          </ac:spMkLst>
        </pc:spChg>
        <pc:spChg chg="del">
          <ac:chgData name="Fabio Di Troia" userId="7de80edd88c2c9de" providerId="LiveId" clId="{754AF912-C721-4D69-B539-857914723713}" dt="2023-03-22T22:57:08.684" v="7137" actId="478"/>
          <ac:spMkLst>
            <pc:docMk/>
            <pc:sldMk cId="778085962" sldId="324"/>
            <ac:spMk id="32" creationId="{88B39996-D371-59E7-0E34-667761BFE462}"/>
          </ac:spMkLst>
        </pc:spChg>
        <pc:spChg chg="add del mod">
          <ac:chgData name="Fabio Di Troia" userId="7de80edd88c2c9de" providerId="LiveId" clId="{754AF912-C721-4D69-B539-857914723713}" dt="2023-03-22T22:57:08.684" v="7137" actId="478"/>
          <ac:spMkLst>
            <pc:docMk/>
            <pc:sldMk cId="778085962" sldId="324"/>
            <ac:spMk id="33" creationId="{CB185B8A-5D78-C7AF-1EF0-E665722F3F0E}"/>
          </ac:spMkLst>
        </pc:spChg>
        <pc:spChg chg="add mod">
          <ac:chgData name="Fabio Di Troia" userId="7de80edd88c2c9de" providerId="LiveId" clId="{754AF912-C721-4D69-B539-857914723713}" dt="2023-03-22T23:03:12.945" v="7262"/>
          <ac:spMkLst>
            <pc:docMk/>
            <pc:sldMk cId="778085962" sldId="324"/>
            <ac:spMk id="34" creationId="{9D8FEE71-7BE7-83DF-DED2-FD1481781679}"/>
          </ac:spMkLst>
        </pc:spChg>
        <pc:spChg chg="add mod">
          <ac:chgData name="Fabio Di Troia" userId="7de80edd88c2c9de" providerId="LiveId" clId="{754AF912-C721-4D69-B539-857914723713}" dt="2023-03-22T23:03:12.945" v="7262"/>
          <ac:spMkLst>
            <pc:docMk/>
            <pc:sldMk cId="778085962" sldId="324"/>
            <ac:spMk id="39" creationId="{FFE8A084-8F0A-EB4E-3D4D-028FC874FE29}"/>
          </ac:spMkLst>
        </pc:spChg>
        <pc:spChg chg="add mod">
          <ac:chgData name="Fabio Di Troia" userId="7de80edd88c2c9de" providerId="LiveId" clId="{754AF912-C721-4D69-B539-857914723713}" dt="2023-03-22T23:03:12.945" v="7262"/>
          <ac:spMkLst>
            <pc:docMk/>
            <pc:sldMk cId="778085962" sldId="324"/>
            <ac:spMk id="40" creationId="{C8002846-DD79-66F1-8067-D6663F676396}"/>
          </ac:spMkLst>
        </pc:spChg>
        <pc:spChg chg="add mod">
          <ac:chgData name="Fabio Di Troia" userId="7de80edd88c2c9de" providerId="LiveId" clId="{754AF912-C721-4D69-B539-857914723713}" dt="2023-03-22T23:03:12.945" v="7262"/>
          <ac:spMkLst>
            <pc:docMk/>
            <pc:sldMk cId="778085962" sldId="324"/>
            <ac:spMk id="41" creationId="{62F6DAF9-E21B-9A6A-A531-F5E78BC22342}"/>
          </ac:spMkLst>
        </pc:spChg>
        <pc:spChg chg="add mod">
          <ac:chgData name="Fabio Di Troia" userId="7de80edd88c2c9de" providerId="LiveId" clId="{754AF912-C721-4D69-B539-857914723713}" dt="2023-03-22T23:03:12.945" v="7262"/>
          <ac:spMkLst>
            <pc:docMk/>
            <pc:sldMk cId="778085962" sldId="324"/>
            <ac:spMk id="42" creationId="{DDF98B1A-948C-78D2-A4E8-90EF7476B96F}"/>
          </ac:spMkLst>
        </pc:spChg>
        <pc:spChg chg="add mod">
          <ac:chgData name="Fabio Di Troia" userId="7de80edd88c2c9de" providerId="LiveId" clId="{754AF912-C721-4D69-B539-857914723713}" dt="2023-03-22T23:03:12.945" v="7262"/>
          <ac:spMkLst>
            <pc:docMk/>
            <pc:sldMk cId="778085962" sldId="324"/>
            <ac:spMk id="43" creationId="{0A0A1F65-53E5-71D1-74B3-6B7BB8590FFE}"/>
          </ac:spMkLst>
        </pc:spChg>
        <pc:spChg chg="add mod">
          <ac:chgData name="Fabio Di Troia" userId="7de80edd88c2c9de" providerId="LiveId" clId="{754AF912-C721-4D69-B539-857914723713}" dt="2023-03-22T23:03:12.945" v="7262"/>
          <ac:spMkLst>
            <pc:docMk/>
            <pc:sldMk cId="778085962" sldId="324"/>
            <ac:spMk id="44" creationId="{395ECB7E-B9E2-F106-DB0B-0B23E053F62E}"/>
          </ac:spMkLst>
        </pc:spChg>
        <pc:spChg chg="add mod">
          <ac:chgData name="Fabio Di Troia" userId="7de80edd88c2c9de" providerId="LiveId" clId="{754AF912-C721-4D69-B539-857914723713}" dt="2023-03-22T23:03:12.945" v="7262"/>
          <ac:spMkLst>
            <pc:docMk/>
            <pc:sldMk cId="778085962" sldId="324"/>
            <ac:spMk id="45" creationId="{622BAF2B-04DF-25DC-9E2B-9A93BE384057}"/>
          </ac:spMkLst>
        </pc:spChg>
        <pc:spChg chg="add mod">
          <ac:chgData name="Fabio Di Troia" userId="7de80edd88c2c9de" providerId="LiveId" clId="{754AF912-C721-4D69-B539-857914723713}" dt="2023-03-22T23:03:12.945" v="7262"/>
          <ac:spMkLst>
            <pc:docMk/>
            <pc:sldMk cId="778085962" sldId="324"/>
            <ac:spMk id="46" creationId="{C001656B-D4D4-20E0-E0D9-20AF9CBFD993}"/>
          </ac:spMkLst>
        </pc:spChg>
        <pc:spChg chg="add mod">
          <ac:chgData name="Fabio Di Troia" userId="7de80edd88c2c9de" providerId="LiveId" clId="{754AF912-C721-4D69-B539-857914723713}" dt="2023-03-22T23:03:26.513" v="7266" actId="1076"/>
          <ac:spMkLst>
            <pc:docMk/>
            <pc:sldMk cId="778085962" sldId="324"/>
            <ac:spMk id="47" creationId="{29E6147B-3873-E7EB-ECA3-4547F74F9634}"/>
          </ac:spMkLst>
        </pc:spChg>
        <pc:graphicFrameChg chg="modGraphic">
          <ac:chgData name="Fabio Di Troia" userId="7de80edd88c2c9de" providerId="LiveId" clId="{754AF912-C721-4D69-B539-857914723713}" dt="2023-03-22T22:31:46.919" v="7081" actId="20577"/>
          <ac:graphicFrameMkLst>
            <pc:docMk/>
            <pc:sldMk cId="778085962" sldId="324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31:41.735" v="7077" actId="1035"/>
          <ac:cxnSpMkLst>
            <pc:docMk/>
            <pc:sldMk cId="778085962" sldId="324"/>
            <ac:cxnSpMk id="18" creationId="{35142CF3-8271-C25F-BD2E-277D1995A989}"/>
          </ac:cxnSpMkLst>
        </pc:cxnChg>
      </pc:sldChg>
      <pc:sldChg chg="addSp delSp modSp add mod">
        <pc:chgData name="Fabio Di Troia" userId="7de80edd88c2c9de" providerId="LiveId" clId="{754AF912-C721-4D69-B539-857914723713}" dt="2023-03-22T23:05:37.435" v="7325" actId="14100"/>
        <pc:sldMkLst>
          <pc:docMk/>
          <pc:sldMk cId="3370266406" sldId="325"/>
        </pc:sldMkLst>
        <pc:spChg chg="mod">
          <ac:chgData name="Fabio Di Troia" userId="7de80edd88c2c9de" providerId="LiveId" clId="{754AF912-C721-4D69-B539-857914723713}" dt="2023-03-22T23:03:39.009" v="7269" actId="20577"/>
          <ac:spMkLst>
            <pc:docMk/>
            <pc:sldMk cId="3370266406" sldId="325"/>
            <ac:spMk id="3" creationId="{001D370B-3959-C91F-8E98-AF44126B6E76}"/>
          </ac:spMkLst>
        </pc:spChg>
        <pc:spChg chg="del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25" creationId="{EB46F4B2-43CC-6FF4-AC4C-7FB4F8C58FE4}"/>
          </ac:spMkLst>
        </pc:spChg>
        <pc:spChg chg="del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26" creationId="{81B5473C-9138-A42A-B46C-06D73A866FDA}"/>
          </ac:spMkLst>
        </pc:spChg>
        <pc:spChg chg="del mod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27" creationId="{14C85FD8-4EC8-EE31-EC0D-BEA03E2EE221}"/>
          </ac:spMkLst>
        </pc:spChg>
        <pc:spChg chg="del mod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28" creationId="{12A9A9D0-996A-3B6D-20D5-F803E45F0C7E}"/>
          </ac:spMkLst>
        </pc:spChg>
        <pc:spChg chg="del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29" creationId="{4E99C41F-D835-3B01-1EDD-A242ADA17B2D}"/>
          </ac:spMkLst>
        </pc:spChg>
        <pc:spChg chg="del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30" creationId="{1CCDD3CB-8C35-907C-F222-4BC9BC546600}"/>
          </ac:spMkLst>
        </pc:spChg>
        <pc:spChg chg="del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31" creationId="{97EC1A74-0DA0-B56D-AE3F-5F34C8EEEF17}"/>
          </ac:spMkLst>
        </pc:spChg>
        <pc:spChg chg="del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32" creationId="{88B39996-D371-59E7-0E34-667761BFE462}"/>
          </ac:spMkLst>
        </pc:spChg>
        <pc:spChg chg="del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33" creationId="{CB185B8A-5D78-C7AF-1EF0-E665722F3F0E}"/>
          </ac:spMkLst>
        </pc:spChg>
        <pc:spChg chg="add del mod">
          <ac:chgData name="Fabio Di Troia" userId="7de80edd88c2c9de" providerId="LiveId" clId="{754AF912-C721-4D69-B539-857914723713}" dt="2023-03-22T22:57:05.414" v="7136" actId="478"/>
          <ac:spMkLst>
            <pc:docMk/>
            <pc:sldMk cId="3370266406" sldId="325"/>
            <ac:spMk id="34" creationId="{A7BBFA74-7DF1-9E5F-7C14-4E83A1B3DB52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39" creationId="{33563DE8-A3C0-2D9A-DBFA-4168AB488F29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40" creationId="{350A71AC-0569-3D8E-DF56-8D03698E18DD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41" creationId="{0DEC8A63-943E-7E26-9E8A-3518A52FE6ED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42" creationId="{D6CF9FAC-8738-E32E-D2DB-539E4D161F40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43" creationId="{3765D2DB-97F0-FE92-671B-7492D534E107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44" creationId="{F7982D21-170A-2FC5-93AC-EFD8086AE249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45" creationId="{28012287-9B25-EBFC-3B68-657EE0363BE8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46" creationId="{5A5C942D-855B-E17F-78FE-5BFA598473CC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47" creationId="{37B2846F-D31C-0044-172E-12F5E5B00DD3}"/>
          </ac:spMkLst>
        </pc:spChg>
        <pc:spChg chg="add mod">
          <ac:chgData name="Fabio Di Troia" userId="7de80edd88c2c9de" providerId="LiveId" clId="{754AF912-C721-4D69-B539-857914723713}" dt="2023-03-22T23:03:36.069" v="7267"/>
          <ac:spMkLst>
            <pc:docMk/>
            <pc:sldMk cId="3370266406" sldId="325"/>
            <ac:spMk id="48" creationId="{080F6E37-06DA-16CD-1AE1-DC12D6A4023A}"/>
          </ac:spMkLst>
        </pc:spChg>
        <pc:spChg chg="add mod">
          <ac:chgData name="Fabio Di Troia" userId="7de80edd88c2c9de" providerId="LiveId" clId="{754AF912-C721-4D69-B539-857914723713}" dt="2023-03-22T23:03:48.027" v="7276" actId="1036"/>
          <ac:spMkLst>
            <pc:docMk/>
            <pc:sldMk cId="3370266406" sldId="325"/>
            <ac:spMk id="49" creationId="{59C03A53-3F7C-E702-43CD-869D42CC1DBE}"/>
          </ac:spMkLst>
        </pc:spChg>
        <pc:spChg chg="add del mod">
          <ac:chgData name="Fabio Di Troia" userId="7de80edd88c2c9de" providerId="LiveId" clId="{754AF912-C721-4D69-B539-857914723713}" dt="2023-03-22T23:04:41.720" v="7303"/>
          <ac:spMkLst>
            <pc:docMk/>
            <pc:sldMk cId="3370266406" sldId="325"/>
            <ac:spMk id="55" creationId="{7DCF6487-8B32-114E-98D9-8FE851B6E2FB}"/>
          </ac:spMkLst>
        </pc:spChg>
        <pc:graphicFrameChg chg="modGraphic">
          <ac:chgData name="Fabio Di Troia" userId="7de80edd88c2c9de" providerId="LiveId" clId="{754AF912-C721-4D69-B539-857914723713}" dt="2023-03-22T22:32:06.241" v="7105" actId="20577"/>
          <ac:graphicFrameMkLst>
            <pc:docMk/>
            <pc:sldMk cId="3370266406" sldId="325"/>
            <ac:graphicFrameMk id="35" creationId="{704DA798-03F0-481E-3F64-39E60B60CDED}"/>
          </ac:graphicFrameMkLst>
        </pc:graphicFrameChg>
        <pc:cxnChg chg="mod">
          <ac:chgData name="Fabio Di Troia" userId="7de80edd88c2c9de" providerId="LiveId" clId="{754AF912-C721-4D69-B539-857914723713}" dt="2023-03-22T22:32:02.406" v="7101" actId="1035"/>
          <ac:cxnSpMkLst>
            <pc:docMk/>
            <pc:sldMk cId="3370266406" sldId="325"/>
            <ac:cxnSpMk id="18" creationId="{35142CF3-8271-C25F-BD2E-277D1995A989}"/>
          </ac:cxnSpMkLst>
        </pc:cxnChg>
        <pc:cxnChg chg="add del mod">
          <ac:chgData name="Fabio Di Troia" userId="7de80edd88c2c9de" providerId="LiveId" clId="{754AF912-C721-4D69-B539-857914723713}" dt="2023-03-22T23:04:16.093" v="7278" actId="11529"/>
          <ac:cxnSpMkLst>
            <pc:docMk/>
            <pc:sldMk cId="3370266406" sldId="325"/>
            <ac:cxnSpMk id="51" creationId="{4803936F-D451-9BBD-A115-7F988967B9B9}"/>
          </ac:cxnSpMkLst>
        </pc:cxnChg>
        <pc:cxnChg chg="add mod">
          <ac:chgData name="Fabio Di Troia" userId="7de80edd88c2c9de" providerId="LiveId" clId="{754AF912-C721-4D69-B539-857914723713}" dt="2023-03-22T23:04:38.674" v="7301" actId="1035"/>
          <ac:cxnSpMkLst>
            <pc:docMk/>
            <pc:sldMk cId="3370266406" sldId="325"/>
            <ac:cxnSpMk id="53" creationId="{2638A0B6-E1FD-1D58-4875-F1892E0069B7}"/>
          </ac:cxnSpMkLst>
        </pc:cxnChg>
        <pc:cxnChg chg="add mod">
          <ac:chgData name="Fabio Di Troia" userId="7de80edd88c2c9de" providerId="LiveId" clId="{754AF912-C721-4D69-B539-857914723713}" dt="2023-03-22T23:04:51.632" v="7307" actId="14100"/>
          <ac:cxnSpMkLst>
            <pc:docMk/>
            <pc:sldMk cId="3370266406" sldId="325"/>
            <ac:cxnSpMk id="56" creationId="{E5B523C1-FEB7-0806-4183-6BA23E60A00A}"/>
          </ac:cxnSpMkLst>
        </pc:cxnChg>
        <pc:cxnChg chg="add mod">
          <ac:chgData name="Fabio Di Troia" userId="7de80edd88c2c9de" providerId="LiveId" clId="{754AF912-C721-4D69-B539-857914723713}" dt="2023-03-22T23:05:17.515" v="7315" actId="14100"/>
          <ac:cxnSpMkLst>
            <pc:docMk/>
            <pc:sldMk cId="3370266406" sldId="325"/>
            <ac:cxnSpMk id="60" creationId="{30898608-2D16-2675-C14B-79A813F0F243}"/>
          </ac:cxnSpMkLst>
        </pc:cxnChg>
        <pc:cxnChg chg="add mod">
          <ac:chgData name="Fabio Di Troia" userId="7de80edd88c2c9de" providerId="LiveId" clId="{754AF912-C721-4D69-B539-857914723713}" dt="2023-03-22T23:05:06.596" v="7313" actId="14100"/>
          <ac:cxnSpMkLst>
            <pc:docMk/>
            <pc:sldMk cId="3370266406" sldId="325"/>
            <ac:cxnSpMk id="63" creationId="{48F2DC55-0C98-CF41-32EF-DF82515479FA}"/>
          </ac:cxnSpMkLst>
        </pc:cxnChg>
        <pc:cxnChg chg="add mod">
          <ac:chgData name="Fabio Di Troia" userId="7de80edd88c2c9de" providerId="LiveId" clId="{754AF912-C721-4D69-B539-857914723713}" dt="2023-03-22T23:05:26.584" v="7319" actId="14100"/>
          <ac:cxnSpMkLst>
            <pc:docMk/>
            <pc:sldMk cId="3370266406" sldId="325"/>
            <ac:cxnSpMk id="68" creationId="{05ADD6A7-3B9B-A2E9-FBCB-0FC15C33322E}"/>
          </ac:cxnSpMkLst>
        </pc:cxnChg>
        <pc:cxnChg chg="add mod">
          <ac:chgData name="Fabio Di Troia" userId="7de80edd88c2c9de" providerId="LiveId" clId="{754AF912-C721-4D69-B539-857914723713}" dt="2023-03-22T23:05:31.789" v="7322" actId="14100"/>
          <ac:cxnSpMkLst>
            <pc:docMk/>
            <pc:sldMk cId="3370266406" sldId="325"/>
            <ac:cxnSpMk id="72" creationId="{668774D1-941A-50B8-613E-1E224FCB3A61}"/>
          </ac:cxnSpMkLst>
        </pc:cxnChg>
        <pc:cxnChg chg="add mod">
          <ac:chgData name="Fabio Di Troia" userId="7de80edd88c2c9de" providerId="LiveId" clId="{754AF912-C721-4D69-B539-857914723713}" dt="2023-03-22T23:05:37.435" v="7325" actId="14100"/>
          <ac:cxnSpMkLst>
            <pc:docMk/>
            <pc:sldMk cId="3370266406" sldId="325"/>
            <ac:cxnSpMk id="75" creationId="{1312395E-C7C8-8BD7-ECCB-D6B5DBA95562}"/>
          </ac:cxnSpMkLst>
        </pc:cxnChg>
      </pc:sldChg>
      <pc:sldChg chg="addSp delSp modSp add mod">
        <pc:chgData name="Fabio Di Troia" userId="7de80edd88c2c9de" providerId="LiveId" clId="{754AF912-C721-4D69-B539-857914723713}" dt="2023-03-22T23:07:06.321" v="7339" actId="1076"/>
        <pc:sldMkLst>
          <pc:docMk/>
          <pc:sldMk cId="1675760151" sldId="326"/>
        </pc:sldMkLst>
        <pc:spChg chg="del">
          <ac:chgData name="Fabio Di Troia" userId="7de80edd88c2c9de" providerId="LiveId" clId="{754AF912-C721-4D69-B539-857914723713}" dt="2023-03-22T23:06:02.189" v="7327" actId="478"/>
          <ac:spMkLst>
            <pc:docMk/>
            <pc:sldMk cId="1675760151" sldId="326"/>
            <ac:spMk id="3" creationId="{001D370B-3959-C91F-8E98-AF44126B6E76}"/>
          </ac:spMkLst>
        </pc:spChg>
        <pc:spChg chg="add del mod">
          <ac:chgData name="Fabio Di Troia" userId="7de80edd88c2c9de" providerId="LiveId" clId="{754AF912-C721-4D69-B539-857914723713}" dt="2023-03-22T23:07:00.800" v="7336" actId="22"/>
          <ac:spMkLst>
            <pc:docMk/>
            <pc:sldMk cId="1675760151" sldId="326"/>
            <ac:spMk id="26" creationId="{6FC96FAA-DBAC-0465-7A54-C256B0470B58}"/>
          </ac:spMkLst>
        </pc:spChg>
        <pc:spChg chg="del">
          <ac:chgData name="Fabio Di Troia" userId="7de80edd88c2c9de" providerId="LiveId" clId="{754AF912-C721-4D69-B539-857914723713}" dt="2023-03-22T23:07:03.088" v="7338" actId="478"/>
          <ac:spMkLst>
            <pc:docMk/>
            <pc:sldMk cId="1675760151" sldId="326"/>
            <ac:spMk id="36" creationId="{C8CAFD6C-3C50-677E-7F40-5A35854425EC}"/>
          </ac:spMkLst>
        </pc:spChg>
        <pc:picChg chg="add mod ord">
          <ac:chgData name="Fabio Di Troia" userId="7de80edd88c2c9de" providerId="LiveId" clId="{754AF912-C721-4D69-B539-857914723713}" dt="2023-03-22T23:07:06.321" v="7339" actId="1076"/>
          <ac:picMkLst>
            <pc:docMk/>
            <pc:sldMk cId="1675760151" sldId="326"/>
            <ac:picMk id="28" creationId="{483059AD-70F7-A51C-F6DB-0066689F30C2}"/>
          </ac:picMkLst>
        </pc:picChg>
      </pc:sldChg>
    </pc:docChg>
  </pc:docChgLst>
  <pc:docChgLst>
    <pc:chgData name="Fabio Di Troia" userId="7de80edd88c2c9de" providerId="LiveId" clId="{5218FBFA-FC7C-DA40-A3D8-86732EE426BD}"/>
    <pc:docChg chg="undo custSel addSld delSld modSld sldOrd">
      <pc:chgData name="Fabio Di Troia" userId="7de80edd88c2c9de" providerId="LiveId" clId="{5218FBFA-FC7C-DA40-A3D8-86732EE426BD}" dt="2023-11-09T20:37:51.955" v="304"/>
      <pc:docMkLst>
        <pc:docMk/>
      </pc:docMkLst>
      <pc:sldChg chg="modSp mod">
        <pc:chgData name="Fabio Di Troia" userId="7de80edd88c2c9de" providerId="LiveId" clId="{5218FBFA-FC7C-DA40-A3D8-86732EE426BD}" dt="2023-11-06T22:48:26.862" v="61" actId="20577"/>
        <pc:sldMkLst>
          <pc:docMk/>
          <pc:sldMk cId="774731917" sldId="258"/>
        </pc:sldMkLst>
        <pc:spChg chg="mod">
          <ac:chgData name="Fabio Di Troia" userId="7de80edd88c2c9de" providerId="LiveId" clId="{5218FBFA-FC7C-DA40-A3D8-86732EE426BD}" dt="2023-11-06T22:48:26.862" v="61" actId="20577"/>
          <ac:spMkLst>
            <pc:docMk/>
            <pc:sldMk cId="774731917" sldId="258"/>
            <ac:spMk id="3" creationId="{4440A5FF-1CBA-2ED0-853C-B494720DB218}"/>
          </ac:spMkLst>
        </pc:spChg>
      </pc:sldChg>
      <pc:sldChg chg="addSp delSp modSp mod setBg modNotesTx">
        <pc:chgData name="Fabio Di Troia" userId="7de80edd88c2c9de" providerId="LiveId" clId="{5218FBFA-FC7C-DA40-A3D8-86732EE426BD}" dt="2023-11-06T22:51:30.377" v="82" actId="1037"/>
        <pc:sldMkLst>
          <pc:docMk/>
          <pc:sldMk cId="230724868" sldId="262"/>
        </pc:sldMkLst>
        <pc:spChg chg="mod">
          <ac:chgData name="Fabio Di Troia" userId="7de80edd88c2c9de" providerId="LiveId" clId="{5218FBFA-FC7C-DA40-A3D8-86732EE426BD}" dt="2023-11-06T22:49:34.790" v="63" actId="26606"/>
          <ac:spMkLst>
            <pc:docMk/>
            <pc:sldMk cId="230724868" sldId="262"/>
            <ac:spMk id="2" creationId="{E4E9D535-5522-B90D-E45B-75E0437D2CCF}"/>
          </ac:spMkLst>
        </pc:spChg>
        <pc:spChg chg="mod">
          <ac:chgData name="Fabio Di Troia" userId="7de80edd88c2c9de" providerId="LiveId" clId="{5218FBFA-FC7C-DA40-A3D8-86732EE426BD}" dt="2023-11-06T22:50:46.953" v="67" actId="5793"/>
          <ac:spMkLst>
            <pc:docMk/>
            <pc:sldMk cId="230724868" sldId="262"/>
            <ac:spMk id="3" creationId="{824CB402-FD54-5061-CC31-90C1077F6272}"/>
          </ac:spMkLst>
        </pc:spChg>
        <pc:spChg chg="add del">
          <ac:chgData name="Fabio Di Troia" userId="7de80edd88c2c9de" providerId="LiveId" clId="{5218FBFA-FC7C-DA40-A3D8-86732EE426BD}" dt="2023-11-06T22:49:34.790" v="63" actId="26606"/>
          <ac:spMkLst>
            <pc:docMk/>
            <pc:sldMk cId="230724868" sldId="262"/>
            <ac:spMk id="10" creationId="{12609869-9E80-471B-A487-A53288E0E791}"/>
          </ac:spMkLst>
        </pc:spChg>
        <pc:spChg chg="add del">
          <ac:chgData name="Fabio Di Troia" userId="7de80edd88c2c9de" providerId="LiveId" clId="{5218FBFA-FC7C-DA40-A3D8-86732EE426BD}" dt="2023-11-06T22:49:34.790" v="63" actId="26606"/>
          <ac:spMkLst>
            <pc:docMk/>
            <pc:sldMk cId="230724868" sldId="262"/>
            <ac:spMk id="12" creationId="{7004738A-9D34-43E8-97D2-CA0EED4F8BE0}"/>
          </ac:spMkLst>
        </pc:spChg>
        <pc:spChg chg="add del">
          <ac:chgData name="Fabio Di Troia" userId="7de80edd88c2c9de" providerId="LiveId" clId="{5218FBFA-FC7C-DA40-A3D8-86732EE426BD}" dt="2023-11-06T22:49:34.790" v="63" actId="26606"/>
          <ac:spMkLst>
            <pc:docMk/>
            <pc:sldMk cId="230724868" sldId="262"/>
            <ac:spMk id="14" creationId="{B8B8D07F-F13E-443E-BA68-2D26672D76B9}"/>
          </ac:spMkLst>
        </pc:spChg>
        <pc:spChg chg="add del">
          <ac:chgData name="Fabio Di Troia" userId="7de80edd88c2c9de" providerId="LiveId" clId="{5218FBFA-FC7C-DA40-A3D8-86732EE426BD}" dt="2023-11-06T22:49:34.790" v="63" actId="26606"/>
          <ac:spMkLst>
            <pc:docMk/>
            <pc:sldMk cId="230724868" sldId="262"/>
            <ac:spMk id="16" creationId="{2813A4FA-24A5-41ED-A534-3807D1B2F344}"/>
          </ac:spMkLst>
        </pc:spChg>
        <pc:spChg chg="add del">
          <ac:chgData name="Fabio Di Troia" userId="7de80edd88c2c9de" providerId="LiveId" clId="{5218FBFA-FC7C-DA40-A3D8-86732EE426BD}" dt="2023-11-06T22:49:34.790" v="63" actId="26606"/>
          <ac:spMkLst>
            <pc:docMk/>
            <pc:sldMk cId="230724868" sldId="262"/>
            <ac:spMk id="18" creationId="{C3944F27-CA70-4E84-A51A-E6BF89558979}"/>
          </ac:spMkLst>
        </pc:spChg>
        <pc:picChg chg="mod">
          <ac:chgData name="Fabio Di Troia" userId="7de80edd88c2c9de" providerId="LiveId" clId="{5218FBFA-FC7C-DA40-A3D8-86732EE426BD}" dt="2023-11-06T22:51:30.377" v="82" actId="1037"/>
          <ac:picMkLst>
            <pc:docMk/>
            <pc:sldMk cId="230724868" sldId="262"/>
            <ac:picMk id="5" creationId="{8B108AE0-A66A-9CC7-D212-CCA9B9E3AA2B}"/>
          </ac:picMkLst>
        </pc:picChg>
      </pc:sldChg>
      <pc:sldChg chg="modSp mod modNotesTx">
        <pc:chgData name="Fabio Di Troia" userId="7de80edd88c2c9de" providerId="LiveId" clId="{5218FBFA-FC7C-DA40-A3D8-86732EE426BD}" dt="2023-11-06T22:51:56.907" v="83" actId="20577"/>
        <pc:sldMkLst>
          <pc:docMk/>
          <pc:sldMk cId="3434363935" sldId="263"/>
        </pc:sldMkLst>
        <pc:spChg chg="mod">
          <ac:chgData name="Fabio Di Troia" userId="7de80edd88c2c9de" providerId="LiveId" clId="{5218FBFA-FC7C-DA40-A3D8-86732EE426BD}" dt="2023-11-06T22:51:56.907" v="83" actId="20577"/>
          <ac:spMkLst>
            <pc:docMk/>
            <pc:sldMk cId="3434363935" sldId="263"/>
            <ac:spMk id="2" creationId="{E4E9D535-5522-B90D-E45B-75E0437D2CCF}"/>
          </ac:spMkLst>
        </pc:spChg>
        <pc:spChg chg="mod">
          <ac:chgData name="Fabio Di Troia" userId="7de80edd88c2c9de" providerId="LiveId" clId="{5218FBFA-FC7C-DA40-A3D8-86732EE426BD}" dt="2023-11-06T22:51:14.001" v="70" actId="27636"/>
          <ac:spMkLst>
            <pc:docMk/>
            <pc:sldMk cId="3434363935" sldId="263"/>
            <ac:spMk id="3" creationId="{824CB402-FD54-5061-CC31-90C1077F6272}"/>
          </ac:spMkLst>
        </pc:spChg>
      </pc:sldChg>
      <pc:sldChg chg="modSp mod">
        <pc:chgData name="Fabio Di Troia" userId="7de80edd88c2c9de" providerId="LiveId" clId="{5218FBFA-FC7C-DA40-A3D8-86732EE426BD}" dt="2023-11-07T06:41:11.608" v="235" actId="20577"/>
        <pc:sldMkLst>
          <pc:docMk/>
          <pc:sldMk cId="1289953388" sldId="264"/>
        </pc:sldMkLst>
        <pc:spChg chg="mod">
          <ac:chgData name="Fabio Di Troia" userId="7de80edd88c2c9de" providerId="LiveId" clId="{5218FBFA-FC7C-DA40-A3D8-86732EE426BD}" dt="2023-11-07T06:41:11.608" v="235" actId="20577"/>
          <ac:spMkLst>
            <pc:docMk/>
            <pc:sldMk cId="1289953388" sldId="264"/>
            <ac:spMk id="3" creationId="{824CB402-FD54-5061-CC31-90C1077F6272}"/>
          </ac:spMkLst>
        </pc:spChg>
      </pc:sldChg>
      <pc:sldChg chg="del mod modShow">
        <pc:chgData name="Fabio Di Troia" userId="7de80edd88c2c9de" providerId="LiveId" clId="{5218FBFA-FC7C-DA40-A3D8-86732EE426BD}" dt="2023-11-07T06:41:31.272" v="236" actId="2696"/>
        <pc:sldMkLst>
          <pc:docMk/>
          <pc:sldMk cId="846989085" sldId="265"/>
        </pc:sldMkLst>
      </pc:sldChg>
      <pc:sldChg chg="del mod modShow">
        <pc:chgData name="Fabio Di Troia" userId="7de80edd88c2c9de" providerId="LiveId" clId="{5218FBFA-FC7C-DA40-A3D8-86732EE426BD}" dt="2023-11-07T06:41:32.272" v="237" actId="2696"/>
        <pc:sldMkLst>
          <pc:docMk/>
          <pc:sldMk cId="4188045185" sldId="266"/>
        </pc:sldMkLst>
      </pc:sldChg>
      <pc:sldChg chg="del mod modShow">
        <pc:chgData name="Fabio Di Troia" userId="7de80edd88c2c9de" providerId="LiveId" clId="{5218FBFA-FC7C-DA40-A3D8-86732EE426BD}" dt="2023-11-07T06:41:32.772" v="238" actId="2696"/>
        <pc:sldMkLst>
          <pc:docMk/>
          <pc:sldMk cId="3999654886" sldId="267"/>
        </pc:sldMkLst>
      </pc:sldChg>
      <pc:sldChg chg="del mod modShow">
        <pc:chgData name="Fabio Di Troia" userId="7de80edd88c2c9de" providerId="LiveId" clId="{5218FBFA-FC7C-DA40-A3D8-86732EE426BD}" dt="2023-11-07T06:41:33.196" v="239" actId="2696"/>
        <pc:sldMkLst>
          <pc:docMk/>
          <pc:sldMk cId="2794307477" sldId="268"/>
        </pc:sldMkLst>
      </pc:sldChg>
      <pc:sldChg chg="modSp mod">
        <pc:chgData name="Fabio Di Troia" userId="7de80edd88c2c9de" providerId="LiveId" clId="{5218FBFA-FC7C-DA40-A3D8-86732EE426BD}" dt="2023-11-06T22:56:49.653" v="150" actId="1035"/>
        <pc:sldMkLst>
          <pc:docMk/>
          <pc:sldMk cId="2837624350" sldId="273"/>
        </pc:sldMkLst>
        <pc:spChg chg="mod">
          <ac:chgData name="Fabio Di Troia" userId="7de80edd88c2c9de" providerId="LiveId" clId="{5218FBFA-FC7C-DA40-A3D8-86732EE426BD}" dt="2023-11-06T22:55:47.927" v="126" actId="20577"/>
          <ac:spMkLst>
            <pc:docMk/>
            <pc:sldMk cId="2837624350" sldId="273"/>
            <ac:spMk id="3" creationId="{E66B4A16-4540-9872-B2AB-0BF155B95FC3}"/>
          </ac:spMkLst>
        </pc:spChg>
        <pc:picChg chg="mod">
          <ac:chgData name="Fabio Di Troia" userId="7de80edd88c2c9de" providerId="LiveId" clId="{5218FBFA-FC7C-DA40-A3D8-86732EE426BD}" dt="2023-11-06T22:56:49.653" v="150" actId="1035"/>
          <ac:picMkLst>
            <pc:docMk/>
            <pc:sldMk cId="2837624350" sldId="273"/>
            <ac:picMk id="5" creationId="{2F071D82-7508-A27A-89B1-522295E59174}"/>
          </ac:picMkLst>
        </pc:picChg>
      </pc:sldChg>
      <pc:sldChg chg="modSp mod">
        <pc:chgData name="Fabio Di Troia" userId="7de80edd88c2c9de" providerId="LiveId" clId="{5218FBFA-FC7C-DA40-A3D8-86732EE426BD}" dt="2023-11-06T22:58:12.770" v="175" actId="207"/>
        <pc:sldMkLst>
          <pc:docMk/>
          <pc:sldMk cId="725316068" sldId="274"/>
        </pc:sldMkLst>
        <pc:spChg chg="mod">
          <ac:chgData name="Fabio Di Troia" userId="7de80edd88c2c9de" providerId="LiveId" clId="{5218FBFA-FC7C-DA40-A3D8-86732EE426BD}" dt="2023-11-06T22:58:12.770" v="175" actId="207"/>
          <ac:spMkLst>
            <pc:docMk/>
            <pc:sldMk cId="725316068" sldId="274"/>
            <ac:spMk id="3" creationId="{E66B4A16-4540-9872-B2AB-0BF155B95FC3}"/>
          </ac:spMkLst>
        </pc:spChg>
      </pc:sldChg>
      <pc:sldChg chg="addSp delSp modSp mod modNotesTx">
        <pc:chgData name="Fabio Di Troia" userId="7de80edd88c2c9de" providerId="LiveId" clId="{5218FBFA-FC7C-DA40-A3D8-86732EE426BD}" dt="2023-11-06T22:57:10.464" v="174" actId="1035"/>
        <pc:sldMkLst>
          <pc:docMk/>
          <pc:sldMk cId="3464955880" sldId="277"/>
        </pc:sldMkLst>
        <pc:spChg chg="mod">
          <ac:chgData name="Fabio Di Troia" userId="7de80edd88c2c9de" providerId="LiveId" clId="{5218FBFA-FC7C-DA40-A3D8-86732EE426BD}" dt="2023-11-06T22:56:59.912" v="152" actId="20577"/>
          <ac:spMkLst>
            <pc:docMk/>
            <pc:sldMk cId="3464955880" sldId="277"/>
            <ac:spMk id="3" creationId="{E66B4A16-4540-9872-B2AB-0BF155B95FC3}"/>
          </ac:spMkLst>
        </pc:spChg>
        <pc:picChg chg="del">
          <ac:chgData name="Fabio Di Troia" userId="7de80edd88c2c9de" providerId="LiveId" clId="{5218FBFA-FC7C-DA40-A3D8-86732EE426BD}" dt="2023-11-06T22:56:43.874" v="134" actId="478"/>
          <ac:picMkLst>
            <pc:docMk/>
            <pc:sldMk cId="3464955880" sldId="277"/>
            <ac:picMk id="4" creationId="{94F17C76-B859-329D-0A1D-D926CEA45703}"/>
          </ac:picMkLst>
        </pc:picChg>
        <pc:picChg chg="add mod">
          <ac:chgData name="Fabio Di Troia" userId="7de80edd88c2c9de" providerId="LiveId" clId="{5218FBFA-FC7C-DA40-A3D8-86732EE426BD}" dt="2023-11-06T22:57:10.464" v="174" actId="1035"/>
          <ac:picMkLst>
            <pc:docMk/>
            <pc:sldMk cId="3464955880" sldId="277"/>
            <ac:picMk id="5" creationId="{097378EA-A2FE-0274-E2A8-BD247DA3E58A}"/>
          </ac:picMkLst>
        </pc:picChg>
      </pc:sldChg>
      <pc:sldChg chg="modSp mod modShow">
        <pc:chgData name="Fabio Di Troia" userId="7de80edd88c2c9de" providerId="LiveId" clId="{5218FBFA-FC7C-DA40-A3D8-86732EE426BD}" dt="2023-11-06T23:02:04.731" v="231" actId="729"/>
        <pc:sldMkLst>
          <pc:docMk/>
          <pc:sldMk cId="1934853634" sldId="286"/>
        </pc:sldMkLst>
        <pc:spChg chg="mod">
          <ac:chgData name="Fabio Di Troia" userId="7de80edd88c2c9de" providerId="LiveId" clId="{5218FBFA-FC7C-DA40-A3D8-86732EE426BD}" dt="2023-11-06T22:59:40.213" v="200" actId="20577"/>
          <ac:spMkLst>
            <pc:docMk/>
            <pc:sldMk cId="1934853634" sldId="286"/>
            <ac:spMk id="3" creationId="{5436FF4F-3B1B-40C4-29E8-AA097B9039B6}"/>
          </ac:spMkLst>
        </pc:spChg>
      </pc:sldChg>
      <pc:sldChg chg="modAnim">
        <pc:chgData name="Fabio Di Troia" userId="7de80edd88c2c9de" providerId="LiveId" clId="{5218FBFA-FC7C-DA40-A3D8-86732EE426BD}" dt="2023-11-07T06:50:08.269" v="241"/>
        <pc:sldMkLst>
          <pc:docMk/>
          <pc:sldMk cId="2225732606" sldId="288"/>
        </pc:sldMkLst>
      </pc:sldChg>
      <pc:sldChg chg="modSp mod">
        <pc:chgData name="Fabio Di Troia" userId="7de80edd88c2c9de" providerId="LiveId" clId="{5218FBFA-FC7C-DA40-A3D8-86732EE426BD}" dt="2023-11-09T20:37:11.397" v="295"/>
        <pc:sldMkLst>
          <pc:docMk/>
          <pc:sldMk cId="1149280006" sldId="291"/>
        </pc:sldMkLst>
        <pc:spChg chg="mod">
          <ac:chgData name="Fabio Di Troia" userId="7de80edd88c2c9de" providerId="LiveId" clId="{5218FBFA-FC7C-DA40-A3D8-86732EE426BD}" dt="2023-11-09T20:37:11.397" v="295"/>
          <ac:spMkLst>
            <pc:docMk/>
            <pc:sldMk cId="1149280006" sldId="291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02.929" v="294" actId="207"/>
        <pc:sldMkLst>
          <pc:docMk/>
          <pc:sldMk cId="1212118905" sldId="292"/>
        </pc:sldMkLst>
        <pc:spChg chg="mod">
          <ac:chgData name="Fabio Di Troia" userId="7de80edd88c2c9de" providerId="LiveId" clId="{5218FBFA-FC7C-DA40-A3D8-86732EE426BD}" dt="2023-11-09T20:37:02.929" v="294" actId="207"/>
          <ac:spMkLst>
            <pc:docMk/>
            <pc:sldMk cId="1212118905" sldId="292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15.441" v="296"/>
        <pc:sldMkLst>
          <pc:docMk/>
          <pc:sldMk cId="3237250628" sldId="293"/>
        </pc:sldMkLst>
        <pc:spChg chg="mod">
          <ac:chgData name="Fabio Di Troia" userId="7de80edd88c2c9de" providerId="LiveId" clId="{5218FBFA-FC7C-DA40-A3D8-86732EE426BD}" dt="2023-11-09T20:37:15.441" v="296"/>
          <ac:spMkLst>
            <pc:docMk/>
            <pc:sldMk cId="3237250628" sldId="293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18.794" v="297"/>
        <pc:sldMkLst>
          <pc:docMk/>
          <pc:sldMk cId="2767464608" sldId="294"/>
        </pc:sldMkLst>
        <pc:spChg chg="mod">
          <ac:chgData name="Fabio Di Troia" userId="7de80edd88c2c9de" providerId="LiveId" clId="{5218FBFA-FC7C-DA40-A3D8-86732EE426BD}" dt="2023-11-09T20:37:18.794" v="297"/>
          <ac:spMkLst>
            <pc:docMk/>
            <pc:sldMk cId="2767464608" sldId="294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24.321" v="298"/>
        <pc:sldMkLst>
          <pc:docMk/>
          <pc:sldMk cId="391302264" sldId="295"/>
        </pc:sldMkLst>
        <pc:spChg chg="mod">
          <ac:chgData name="Fabio Di Troia" userId="7de80edd88c2c9de" providerId="LiveId" clId="{5218FBFA-FC7C-DA40-A3D8-86732EE426BD}" dt="2023-11-09T20:37:24.321" v="298"/>
          <ac:spMkLst>
            <pc:docMk/>
            <pc:sldMk cId="391302264" sldId="295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29.756" v="299"/>
        <pc:sldMkLst>
          <pc:docMk/>
          <pc:sldMk cId="2013128739" sldId="296"/>
        </pc:sldMkLst>
        <pc:spChg chg="mod">
          <ac:chgData name="Fabio Di Troia" userId="7de80edd88c2c9de" providerId="LiveId" clId="{5218FBFA-FC7C-DA40-A3D8-86732EE426BD}" dt="2023-11-09T20:37:29.756" v="299"/>
          <ac:spMkLst>
            <pc:docMk/>
            <pc:sldMk cId="2013128739" sldId="296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33.995" v="300"/>
        <pc:sldMkLst>
          <pc:docMk/>
          <pc:sldMk cId="1107789037" sldId="297"/>
        </pc:sldMkLst>
        <pc:spChg chg="mod">
          <ac:chgData name="Fabio Di Troia" userId="7de80edd88c2c9de" providerId="LiveId" clId="{5218FBFA-FC7C-DA40-A3D8-86732EE426BD}" dt="2023-11-09T20:37:33.995" v="300"/>
          <ac:spMkLst>
            <pc:docMk/>
            <pc:sldMk cId="1107789037" sldId="297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39.599" v="301"/>
        <pc:sldMkLst>
          <pc:docMk/>
          <pc:sldMk cId="626712638" sldId="298"/>
        </pc:sldMkLst>
        <pc:spChg chg="mod">
          <ac:chgData name="Fabio Di Troia" userId="7de80edd88c2c9de" providerId="LiveId" clId="{5218FBFA-FC7C-DA40-A3D8-86732EE426BD}" dt="2023-11-09T20:37:39.599" v="301"/>
          <ac:spMkLst>
            <pc:docMk/>
            <pc:sldMk cId="626712638" sldId="298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43.879" v="302"/>
        <pc:sldMkLst>
          <pc:docMk/>
          <pc:sldMk cId="22840890" sldId="299"/>
        </pc:sldMkLst>
        <pc:spChg chg="mod">
          <ac:chgData name="Fabio Di Troia" userId="7de80edd88c2c9de" providerId="LiveId" clId="{5218FBFA-FC7C-DA40-A3D8-86732EE426BD}" dt="2023-11-09T20:37:43.879" v="302"/>
          <ac:spMkLst>
            <pc:docMk/>
            <pc:sldMk cId="22840890" sldId="299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47.472" v="303"/>
        <pc:sldMkLst>
          <pc:docMk/>
          <pc:sldMk cId="3460621568" sldId="300"/>
        </pc:sldMkLst>
        <pc:spChg chg="mod">
          <ac:chgData name="Fabio Di Troia" userId="7de80edd88c2c9de" providerId="LiveId" clId="{5218FBFA-FC7C-DA40-A3D8-86732EE426BD}" dt="2023-11-09T20:37:47.472" v="303"/>
          <ac:spMkLst>
            <pc:docMk/>
            <pc:sldMk cId="3460621568" sldId="300"/>
            <ac:spMk id="3" creationId="{001D370B-3959-C91F-8E98-AF44126B6E76}"/>
          </ac:spMkLst>
        </pc:spChg>
      </pc:sldChg>
      <pc:sldChg chg="modSp mod">
        <pc:chgData name="Fabio Di Troia" userId="7de80edd88c2c9de" providerId="LiveId" clId="{5218FBFA-FC7C-DA40-A3D8-86732EE426BD}" dt="2023-11-09T20:37:51.955" v="304"/>
        <pc:sldMkLst>
          <pc:docMk/>
          <pc:sldMk cId="1090727523" sldId="301"/>
        </pc:sldMkLst>
        <pc:spChg chg="mod">
          <ac:chgData name="Fabio Di Troia" userId="7de80edd88c2c9de" providerId="LiveId" clId="{5218FBFA-FC7C-DA40-A3D8-86732EE426BD}" dt="2023-11-09T20:37:51.955" v="304"/>
          <ac:spMkLst>
            <pc:docMk/>
            <pc:sldMk cId="1090727523" sldId="301"/>
            <ac:spMk id="3" creationId="{001D370B-3959-C91F-8E98-AF44126B6E76}"/>
          </ac:spMkLst>
        </pc:spChg>
      </pc:sldChg>
      <pc:sldChg chg="modAnim">
        <pc:chgData name="Fabio Di Troia" userId="7de80edd88c2c9de" providerId="LiveId" clId="{5218FBFA-FC7C-DA40-A3D8-86732EE426BD}" dt="2023-11-07T06:53:26.216" v="243"/>
        <pc:sldMkLst>
          <pc:docMk/>
          <pc:sldMk cId="281087290" sldId="309"/>
        </pc:sldMkLst>
      </pc:sldChg>
      <pc:sldChg chg="del">
        <pc:chgData name="Fabio Di Troia" userId="7de80edd88c2c9de" providerId="LiveId" clId="{5218FBFA-FC7C-DA40-A3D8-86732EE426BD}" dt="2023-11-06T23:03:46.742" v="232" actId="2696"/>
        <pc:sldMkLst>
          <pc:docMk/>
          <pc:sldMk cId="1565581987" sldId="310"/>
        </pc:sldMkLst>
      </pc:sldChg>
      <pc:sldChg chg="del">
        <pc:chgData name="Fabio Di Troia" userId="7de80edd88c2c9de" providerId="LiveId" clId="{5218FBFA-FC7C-DA40-A3D8-86732EE426BD}" dt="2023-11-06T23:03:48.287" v="233" actId="2696"/>
        <pc:sldMkLst>
          <pc:docMk/>
          <pc:sldMk cId="2055979689" sldId="311"/>
        </pc:sldMkLst>
      </pc:sldChg>
      <pc:sldChg chg="del">
        <pc:chgData name="Fabio Di Troia" userId="7de80edd88c2c9de" providerId="LiveId" clId="{5218FBFA-FC7C-DA40-A3D8-86732EE426BD}" dt="2023-11-06T23:03:58.088" v="234" actId="2696"/>
        <pc:sldMkLst>
          <pc:docMk/>
          <pc:sldMk cId="3562860508" sldId="312"/>
        </pc:sldMkLst>
      </pc:sldChg>
      <pc:sldChg chg="addSp delSp modSp mod">
        <pc:chgData name="Fabio Di Troia" userId="7de80edd88c2c9de" providerId="LiveId" clId="{5218FBFA-FC7C-DA40-A3D8-86732EE426BD}" dt="2023-11-07T06:54:22.478" v="245"/>
        <pc:sldMkLst>
          <pc:docMk/>
          <pc:sldMk cId="0" sldId="390"/>
        </pc:sldMkLst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0" creationId="{8E4CDA46-8BF0-DEC5-CAD3-4D328AD7D54F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1" creationId="{F807ABD1-74F7-E51A-C1E1-54428D6201FA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2" creationId="{221FBD69-296A-AF1B-2657-54EA4DB3F54A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3" creationId="{EADDBBE1-B87F-C664-4C1C-A7A727C5E6B7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4" creationId="{C015CB3D-E7C1-AC7F-496E-6CB8F4EBA110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5" creationId="{29F81924-2BC3-64BF-C9EC-CF3AE6D6E975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6" creationId="{58AB768B-C127-AE11-A05B-3DCB5EDDF43A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7" creationId="{735BA3AA-D111-DEB4-70FD-3BCB4F8B83E7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8" creationId="{EE390E75-8081-134B-845A-558547BAA7C3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19" creationId="{2C9E0B99-A459-4707-5481-73FC00BF5260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20" creationId="{9C16C251-F14E-78D8-BE36-5D882087C1F8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21" creationId="{11F8E08B-FB6F-F084-1E79-2076746D0616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22" creationId="{C8E03D7E-61BC-F55F-8F5C-3E7659CCE045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23" creationId="{ED83137F-9C1C-6E18-B16E-F3A275CDA3D1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24" creationId="{B4C83314-14B0-D0E6-9530-507C30FEDE1F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25" creationId="{2F7ED1EA-9B33-D917-D631-5ABD4ED527FC}"/>
          </ac:spMkLst>
        </pc:spChg>
        <pc:spChg chg="add mod">
          <ac:chgData name="Fabio Di Troia" userId="7de80edd88c2c9de" providerId="LiveId" clId="{5218FBFA-FC7C-DA40-A3D8-86732EE426BD}" dt="2023-11-07T06:54:22.478" v="245"/>
          <ac:spMkLst>
            <pc:docMk/>
            <pc:sldMk cId="0" sldId="390"/>
            <ac:spMk id="26" creationId="{F4018CF2-06D2-EFDA-6751-D539FA19F68E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29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30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32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33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34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35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36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37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38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39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40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41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55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56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57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58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1.788" v="244" actId="478"/>
          <ac:spMkLst>
            <pc:docMk/>
            <pc:sldMk cId="0" sldId="390"/>
            <ac:spMk id="59" creationId="{00000000-0000-0000-0000-000000000000}"/>
          </ac:spMkLst>
        </pc:spChg>
        <pc:cxnChg chg="add mod">
          <ac:chgData name="Fabio Di Troia" userId="7de80edd88c2c9de" providerId="LiveId" clId="{5218FBFA-FC7C-DA40-A3D8-86732EE426BD}" dt="2023-11-07T06:54:22.478" v="245"/>
          <ac:cxnSpMkLst>
            <pc:docMk/>
            <pc:sldMk cId="0" sldId="390"/>
            <ac:cxnSpMk id="2" creationId="{D3829C9D-DD21-C948-1344-A0A36E082010}"/>
          </ac:cxnSpMkLst>
        </pc:cxnChg>
        <pc:cxnChg chg="add mod">
          <ac:chgData name="Fabio Di Troia" userId="7de80edd88c2c9de" providerId="LiveId" clId="{5218FBFA-FC7C-DA40-A3D8-86732EE426BD}" dt="2023-11-07T06:54:22.478" v="245"/>
          <ac:cxnSpMkLst>
            <pc:docMk/>
            <pc:sldMk cId="0" sldId="390"/>
            <ac:cxnSpMk id="4" creationId="{0FDC7808-A2F2-0A71-936D-E36623395ADC}"/>
          </ac:cxnSpMkLst>
        </pc:cxnChg>
        <pc:cxnChg chg="add mod">
          <ac:chgData name="Fabio Di Troia" userId="7de80edd88c2c9de" providerId="LiveId" clId="{5218FBFA-FC7C-DA40-A3D8-86732EE426BD}" dt="2023-11-07T06:54:22.478" v="245"/>
          <ac:cxnSpMkLst>
            <pc:docMk/>
            <pc:sldMk cId="0" sldId="390"/>
            <ac:cxnSpMk id="7" creationId="{6B512B25-11A9-7D5B-F3AE-91AABF6815DF}"/>
          </ac:cxnSpMkLst>
        </pc:cxnChg>
        <pc:cxnChg chg="add mod">
          <ac:chgData name="Fabio Di Troia" userId="7de80edd88c2c9de" providerId="LiveId" clId="{5218FBFA-FC7C-DA40-A3D8-86732EE426BD}" dt="2023-11-07T06:54:22.478" v="245"/>
          <ac:cxnSpMkLst>
            <pc:docMk/>
            <pc:sldMk cId="0" sldId="390"/>
            <ac:cxnSpMk id="8" creationId="{CEBD3809-7011-F485-56CD-DFE964A08C8B}"/>
          </ac:cxnSpMkLst>
        </pc:cxnChg>
        <pc:cxnChg chg="add mod">
          <ac:chgData name="Fabio Di Troia" userId="7de80edd88c2c9de" providerId="LiveId" clId="{5218FBFA-FC7C-DA40-A3D8-86732EE426BD}" dt="2023-11-07T06:54:22.478" v="245"/>
          <ac:cxnSpMkLst>
            <pc:docMk/>
            <pc:sldMk cId="0" sldId="390"/>
            <ac:cxnSpMk id="9" creationId="{9B33BD50-9F61-A0CE-1BE0-C03B31443725}"/>
          </ac:cxnSpMkLst>
        </pc:cxnChg>
        <pc:cxnChg chg="add mod">
          <ac:chgData name="Fabio Di Troia" userId="7de80edd88c2c9de" providerId="LiveId" clId="{5218FBFA-FC7C-DA40-A3D8-86732EE426BD}" dt="2023-11-07T06:54:22.478" v="245"/>
          <ac:cxnSpMkLst>
            <pc:docMk/>
            <pc:sldMk cId="0" sldId="390"/>
            <ac:cxnSpMk id="27" creationId="{1CF984E2-476A-ECD2-C40D-22B7358B990C}"/>
          </ac:cxnSpMkLst>
        </pc:cxnChg>
        <pc:cxnChg chg="add mod">
          <ac:chgData name="Fabio Di Troia" userId="7de80edd88c2c9de" providerId="LiveId" clId="{5218FBFA-FC7C-DA40-A3D8-86732EE426BD}" dt="2023-11-07T06:54:22.478" v="245"/>
          <ac:cxnSpMkLst>
            <pc:docMk/>
            <pc:sldMk cId="0" sldId="390"/>
            <ac:cxnSpMk id="28" creationId="{04AD5517-DC0F-FB77-F946-B57F9F4BB68E}"/>
          </ac:cxnSpMkLst>
        </pc:cxnChg>
        <pc:cxnChg chg="add mod">
          <ac:chgData name="Fabio Di Troia" userId="7de80edd88c2c9de" providerId="LiveId" clId="{5218FBFA-FC7C-DA40-A3D8-86732EE426BD}" dt="2023-11-07T06:54:22.478" v="245"/>
          <ac:cxnSpMkLst>
            <pc:docMk/>
            <pc:sldMk cId="0" sldId="390"/>
            <ac:cxnSpMk id="31" creationId="{1C777027-2764-580E-1242-0EA7A75AF19C}"/>
          </ac:cxnSpMkLst>
        </pc:cxnChg>
        <pc:cxnChg chg="del">
          <ac:chgData name="Fabio Di Troia" userId="7de80edd88c2c9de" providerId="LiveId" clId="{5218FBFA-FC7C-DA40-A3D8-86732EE426BD}" dt="2023-11-07T06:54:21.788" v="244" actId="478"/>
          <ac:cxnSpMkLst>
            <pc:docMk/>
            <pc:sldMk cId="0" sldId="390"/>
            <ac:cxnSpMk id="42" creationId="{00000000-0000-0000-0000-000000000000}"/>
          </ac:cxnSpMkLst>
        </pc:cxnChg>
        <pc:cxnChg chg="add mod">
          <ac:chgData name="Fabio Di Troia" userId="7de80edd88c2c9de" providerId="LiveId" clId="{5218FBFA-FC7C-DA40-A3D8-86732EE426BD}" dt="2023-11-07T06:54:22.478" v="245"/>
          <ac:cxnSpMkLst>
            <pc:docMk/>
            <pc:sldMk cId="0" sldId="390"/>
            <ac:cxnSpMk id="43" creationId="{015841F3-8DF9-723A-EF38-CA1C08F0205D}"/>
          </ac:cxnSpMkLst>
        </pc:cxnChg>
        <pc:cxnChg chg="del">
          <ac:chgData name="Fabio Di Troia" userId="7de80edd88c2c9de" providerId="LiveId" clId="{5218FBFA-FC7C-DA40-A3D8-86732EE426BD}" dt="2023-11-07T06:54:21.788" v="244" actId="478"/>
          <ac:cxnSpMkLst>
            <pc:docMk/>
            <pc:sldMk cId="0" sldId="390"/>
            <ac:cxnSpMk id="44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1.788" v="244" actId="478"/>
          <ac:cxnSpMkLst>
            <pc:docMk/>
            <pc:sldMk cId="0" sldId="390"/>
            <ac:cxnSpMk id="46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1.788" v="244" actId="478"/>
          <ac:cxnSpMkLst>
            <pc:docMk/>
            <pc:sldMk cId="0" sldId="390"/>
            <ac:cxnSpMk id="48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1.788" v="244" actId="478"/>
          <ac:cxnSpMkLst>
            <pc:docMk/>
            <pc:sldMk cId="0" sldId="390"/>
            <ac:cxnSpMk id="49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1.788" v="244" actId="478"/>
          <ac:cxnSpMkLst>
            <pc:docMk/>
            <pc:sldMk cId="0" sldId="390"/>
            <ac:cxnSpMk id="50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1.788" v="244" actId="478"/>
          <ac:cxnSpMkLst>
            <pc:docMk/>
            <pc:sldMk cId="0" sldId="390"/>
            <ac:cxnSpMk id="51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1.788" v="244" actId="478"/>
          <ac:cxnSpMkLst>
            <pc:docMk/>
            <pc:sldMk cId="0" sldId="390"/>
            <ac:cxnSpMk id="52" creationId="{00000000-0000-0000-0000-000000000000}"/>
          </ac:cxnSpMkLst>
        </pc:cxnChg>
        <pc:cxnChg chg="del mod">
          <ac:chgData name="Fabio Di Troia" userId="7de80edd88c2c9de" providerId="LiveId" clId="{5218FBFA-FC7C-DA40-A3D8-86732EE426BD}" dt="2023-11-07T06:54:21.788" v="244" actId="478"/>
          <ac:cxnSpMkLst>
            <pc:docMk/>
            <pc:sldMk cId="0" sldId="390"/>
            <ac:cxnSpMk id="54" creationId="{00000000-0000-0000-0000-000000000000}"/>
          </ac:cxnSpMkLst>
        </pc:cxnChg>
      </pc:sldChg>
      <pc:sldChg chg="addSp delSp modSp mod">
        <pc:chgData name="Fabio Di Troia" userId="7de80edd88c2c9de" providerId="LiveId" clId="{5218FBFA-FC7C-DA40-A3D8-86732EE426BD}" dt="2023-11-07T06:54:29.019" v="247"/>
        <pc:sldMkLst>
          <pc:docMk/>
          <pc:sldMk cId="0" sldId="391"/>
        </pc:sldMkLst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0" creationId="{62FB0737-A159-BECB-EFBB-8B45F2553782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1" creationId="{A8ACB1F4-48D7-B9F7-1E1B-D8413DC3C1EB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2" creationId="{A650A8BF-C2A9-EFFE-90E7-94815F1F9E62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3" creationId="{1527A3C0-ACD1-60E1-9C53-57B45E3E9E73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4" creationId="{041A6140-227C-0920-11C2-2806B378CF64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5" creationId="{5A64F041-B9EE-289A-3930-3567373209AC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6" creationId="{83F6E84C-49FD-2EB5-AC90-7731C2CE1015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7" creationId="{3DBD4D01-07E0-F416-1F6C-F8822B9CBFA3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8" creationId="{1E30C9EF-62A1-D673-D956-51443C59360C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19" creationId="{87C7FAF4-72CD-FB06-A83C-F5F69913C27F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20" creationId="{E644BD50-3F68-91DF-571A-63AA327B2493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21" creationId="{C594441A-DA76-C40B-6117-F84A80E279F9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22" creationId="{83DB7D4F-58E3-5BC5-0B22-4AC94A997B41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23" creationId="{01A1C614-621C-C6E5-3B4D-94343873B218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24" creationId="{07FB771B-3A2F-1EF9-9CD2-6669CD2AA8F5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25" creationId="{C735EB92-E563-A947-4A97-A2F6394E8CC8}"/>
          </ac:spMkLst>
        </pc:spChg>
        <pc:spChg chg="add mod">
          <ac:chgData name="Fabio Di Troia" userId="7de80edd88c2c9de" providerId="LiveId" clId="{5218FBFA-FC7C-DA40-A3D8-86732EE426BD}" dt="2023-11-07T06:54:29.019" v="247"/>
          <ac:spMkLst>
            <pc:docMk/>
            <pc:sldMk cId="0" sldId="391"/>
            <ac:spMk id="26" creationId="{B48BE0D8-EDBD-B36C-DDB0-28A31A269AB5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29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30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32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33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34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35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36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37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38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39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40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41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55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56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57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58" creationId="{00000000-0000-0000-0000-000000000000}"/>
          </ac:spMkLst>
        </pc:spChg>
        <pc:spChg chg="del">
          <ac:chgData name="Fabio Di Troia" userId="7de80edd88c2c9de" providerId="LiveId" clId="{5218FBFA-FC7C-DA40-A3D8-86732EE426BD}" dt="2023-11-07T06:54:28.484" v="246" actId="478"/>
          <ac:spMkLst>
            <pc:docMk/>
            <pc:sldMk cId="0" sldId="391"/>
            <ac:spMk id="59" creationId="{00000000-0000-0000-0000-000000000000}"/>
          </ac:spMkLst>
        </pc:spChg>
        <pc:cxnChg chg="add mod">
          <ac:chgData name="Fabio Di Troia" userId="7de80edd88c2c9de" providerId="LiveId" clId="{5218FBFA-FC7C-DA40-A3D8-86732EE426BD}" dt="2023-11-07T06:54:29.019" v="247"/>
          <ac:cxnSpMkLst>
            <pc:docMk/>
            <pc:sldMk cId="0" sldId="391"/>
            <ac:cxnSpMk id="2" creationId="{7F1FF5A7-0B95-FC14-351C-F5AF05F596EB}"/>
          </ac:cxnSpMkLst>
        </pc:cxnChg>
        <pc:cxnChg chg="add mod">
          <ac:chgData name="Fabio Di Troia" userId="7de80edd88c2c9de" providerId="LiveId" clId="{5218FBFA-FC7C-DA40-A3D8-86732EE426BD}" dt="2023-11-07T06:54:29.019" v="247"/>
          <ac:cxnSpMkLst>
            <pc:docMk/>
            <pc:sldMk cId="0" sldId="391"/>
            <ac:cxnSpMk id="4" creationId="{A2EB31F2-E440-D11A-4163-6246A247210D}"/>
          </ac:cxnSpMkLst>
        </pc:cxnChg>
        <pc:cxnChg chg="add mod">
          <ac:chgData name="Fabio Di Troia" userId="7de80edd88c2c9de" providerId="LiveId" clId="{5218FBFA-FC7C-DA40-A3D8-86732EE426BD}" dt="2023-11-07T06:54:29.019" v="247"/>
          <ac:cxnSpMkLst>
            <pc:docMk/>
            <pc:sldMk cId="0" sldId="391"/>
            <ac:cxnSpMk id="6" creationId="{DD75D15C-3383-D4CD-EF0F-34572858A276}"/>
          </ac:cxnSpMkLst>
        </pc:cxnChg>
        <pc:cxnChg chg="add mod">
          <ac:chgData name="Fabio Di Troia" userId="7de80edd88c2c9de" providerId="LiveId" clId="{5218FBFA-FC7C-DA40-A3D8-86732EE426BD}" dt="2023-11-07T06:54:29.019" v="247"/>
          <ac:cxnSpMkLst>
            <pc:docMk/>
            <pc:sldMk cId="0" sldId="391"/>
            <ac:cxnSpMk id="8" creationId="{7202BE7A-4B46-FA65-C29C-A49650A8E1F9}"/>
          </ac:cxnSpMkLst>
        </pc:cxnChg>
        <pc:cxnChg chg="add mod">
          <ac:chgData name="Fabio Di Troia" userId="7de80edd88c2c9de" providerId="LiveId" clId="{5218FBFA-FC7C-DA40-A3D8-86732EE426BD}" dt="2023-11-07T06:54:29.019" v="247"/>
          <ac:cxnSpMkLst>
            <pc:docMk/>
            <pc:sldMk cId="0" sldId="391"/>
            <ac:cxnSpMk id="9" creationId="{CB231DE7-DA28-E4C9-697F-967D73A0BC14}"/>
          </ac:cxnSpMkLst>
        </pc:cxnChg>
        <pc:cxnChg chg="add mod">
          <ac:chgData name="Fabio Di Troia" userId="7de80edd88c2c9de" providerId="LiveId" clId="{5218FBFA-FC7C-DA40-A3D8-86732EE426BD}" dt="2023-11-07T06:54:29.019" v="247"/>
          <ac:cxnSpMkLst>
            <pc:docMk/>
            <pc:sldMk cId="0" sldId="391"/>
            <ac:cxnSpMk id="27" creationId="{18571392-0C38-ACC7-85A1-3BB56E0DD6A1}"/>
          </ac:cxnSpMkLst>
        </pc:cxnChg>
        <pc:cxnChg chg="add mod">
          <ac:chgData name="Fabio Di Troia" userId="7de80edd88c2c9de" providerId="LiveId" clId="{5218FBFA-FC7C-DA40-A3D8-86732EE426BD}" dt="2023-11-07T06:54:29.019" v="247"/>
          <ac:cxnSpMkLst>
            <pc:docMk/>
            <pc:sldMk cId="0" sldId="391"/>
            <ac:cxnSpMk id="28" creationId="{F9A9B60A-98C8-6B8E-EF64-B09021D5E775}"/>
          </ac:cxnSpMkLst>
        </pc:cxnChg>
        <pc:cxnChg chg="add mod">
          <ac:chgData name="Fabio Di Troia" userId="7de80edd88c2c9de" providerId="LiveId" clId="{5218FBFA-FC7C-DA40-A3D8-86732EE426BD}" dt="2023-11-07T06:54:29.019" v="247"/>
          <ac:cxnSpMkLst>
            <pc:docMk/>
            <pc:sldMk cId="0" sldId="391"/>
            <ac:cxnSpMk id="31" creationId="{2A2F68A0-4909-40EC-414C-44BFD5BE3286}"/>
          </ac:cxnSpMkLst>
        </pc:cxnChg>
        <pc:cxnChg chg="add mod">
          <ac:chgData name="Fabio Di Troia" userId="7de80edd88c2c9de" providerId="LiveId" clId="{5218FBFA-FC7C-DA40-A3D8-86732EE426BD}" dt="2023-11-07T06:54:29.019" v="247"/>
          <ac:cxnSpMkLst>
            <pc:docMk/>
            <pc:sldMk cId="0" sldId="391"/>
            <ac:cxnSpMk id="42" creationId="{F345A949-798E-F347-1BE6-33CC9951B540}"/>
          </ac:cxnSpMkLst>
        </pc:cxnChg>
        <pc:cxnChg chg="del">
          <ac:chgData name="Fabio Di Troia" userId="7de80edd88c2c9de" providerId="LiveId" clId="{5218FBFA-FC7C-DA40-A3D8-86732EE426BD}" dt="2023-11-07T06:54:28.484" v="246" actId="478"/>
          <ac:cxnSpMkLst>
            <pc:docMk/>
            <pc:sldMk cId="0" sldId="391"/>
            <ac:cxnSpMk id="46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8.484" v="246" actId="478"/>
          <ac:cxnSpMkLst>
            <pc:docMk/>
            <pc:sldMk cId="0" sldId="391"/>
            <ac:cxnSpMk id="48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8.484" v="246" actId="478"/>
          <ac:cxnSpMkLst>
            <pc:docMk/>
            <pc:sldMk cId="0" sldId="391"/>
            <ac:cxnSpMk id="49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8.484" v="246" actId="478"/>
          <ac:cxnSpMkLst>
            <pc:docMk/>
            <pc:sldMk cId="0" sldId="391"/>
            <ac:cxnSpMk id="50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8.484" v="246" actId="478"/>
          <ac:cxnSpMkLst>
            <pc:docMk/>
            <pc:sldMk cId="0" sldId="391"/>
            <ac:cxnSpMk id="51" creationId="{00000000-0000-0000-0000-000000000000}"/>
          </ac:cxnSpMkLst>
        </pc:cxnChg>
        <pc:cxnChg chg="del">
          <ac:chgData name="Fabio Di Troia" userId="7de80edd88c2c9de" providerId="LiveId" clId="{5218FBFA-FC7C-DA40-A3D8-86732EE426BD}" dt="2023-11-07T06:54:28.484" v="246" actId="478"/>
          <ac:cxnSpMkLst>
            <pc:docMk/>
            <pc:sldMk cId="0" sldId="391"/>
            <ac:cxnSpMk id="52" creationId="{00000000-0000-0000-0000-000000000000}"/>
          </ac:cxnSpMkLst>
        </pc:cxnChg>
        <pc:cxnChg chg="del mod">
          <ac:chgData name="Fabio Di Troia" userId="7de80edd88c2c9de" providerId="LiveId" clId="{5218FBFA-FC7C-DA40-A3D8-86732EE426BD}" dt="2023-11-07T06:54:28.484" v="246" actId="478"/>
          <ac:cxnSpMkLst>
            <pc:docMk/>
            <pc:sldMk cId="0" sldId="391"/>
            <ac:cxnSpMk id="54" creationId="{00000000-0000-0000-0000-000000000000}"/>
          </ac:cxnSpMkLst>
        </pc:cxnChg>
      </pc:sldChg>
      <pc:sldChg chg="addSp delSp modSp new mod ord setBg modClrScheme chgLayout">
        <pc:chgData name="Fabio Di Troia" userId="7de80edd88c2c9de" providerId="LiveId" clId="{5218FBFA-FC7C-DA40-A3D8-86732EE426BD}" dt="2023-11-06T22:37:12.291" v="22" actId="26606"/>
        <pc:sldMkLst>
          <pc:docMk/>
          <pc:sldMk cId="1254327274" sldId="394"/>
        </pc:sldMkLst>
        <pc:spChg chg="del mod ord">
          <ac:chgData name="Fabio Di Troia" userId="7de80edd88c2c9de" providerId="LiveId" clId="{5218FBFA-FC7C-DA40-A3D8-86732EE426BD}" dt="2023-11-06T22:36:44.002" v="2" actId="700"/>
          <ac:spMkLst>
            <pc:docMk/>
            <pc:sldMk cId="1254327274" sldId="394"/>
            <ac:spMk id="2" creationId="{20298F54-346E-76C2-BD60-81CA2488EA8A}"/>
          </ac:spMkLst>
        </pc:spChg>
        <pc:spChg chg="del mod ord">
          <ac:chgData name="Fabio Di Troia" userId="7de80edd88c2c9de" providerId="LiveId" clId="{5218FBFA-FC7C-DA40-A3D8-86732EE426BD}" dt="2023-11-06T22:36:44.002" v="2" actId="700"/>
          <ac:spMkLst>
            <pc:docMk/>
            <pc:sldMk cId="1254327274" sldId="394"/>
            <ac:spMk id="3" creationId="{0207519F-48E7-681A-26F4-6D8C400CCED4}"/>
          </ac:spMkLst>
        </pc:spChg>
        <pc:spChg chg="add mod ord">
          <ac:chgData name="Fabio Di Troia" userId="7de80edd88c2c9de" providerId="LiveId" clId="{5218FBFA-FC7C-DA40-A3D8-86732EE426BD}" dt="2023-11-06T22:37:12.291" v="22" actId="26606"/>
          <ac:spMkLst>
            <pc:docMk/>
            <pc:sldMk cId="1254327274" sldId="394"/>
            <ac:spMk id="4" creationId="{6CFD050F-AABF-ADBB-2061-ECB671C14C34}"/>
          </ac:spMkLst>
        </pc:spChg>
        <pc:spChg chg="add mod ord">
          <ac:chgData name="Fabio Di Troia" userId="7de80edd88c2c9de" providerId="LiveId" clId="{5218FBFA-FC7C-DA40-A3D8-86732EE426BD}" dt="2023-11-06T22:37:12.291" v="22" actId="26606"/>
          <ac:spMkLst>
            <pc:docMk/>
            <pc:sldMk cId="1254327274" sldId="394"/>
            <ac:spMk id="5" creationId="{1FCD3A19-A88E-8A46-240E-A97F18FA65F2}"/>
          </ac:spMkLst>
        </pc:spChg>
        <pc:spChg chg="add del">
          <ac:chgData name="Fabio Di Troia" userId="7de80edd88c2c9de" providerId="LiveId" clId="{5218FBFA-FC7C-DA40-A3D8-86732EE426BD}" dt="2023-11-06T22:37:12.291" v="22" actId="26606"/>
          <ac:spMkLst>
            <pc:docMk/>
            <pc:sldMk cId="1254327274" sldId="394"/>
            <ac:spMk id="11" creationId="{0671A8AE-40A1-4631-A6B8-581AFF065482}"/>
          </ac:spMkLst>
        </pc:spChg>
        <pc:spChg chg="add del">
          <ac:chgData name="Fabio Di Troia" userId="7de80edd88c2c9de" providerId="LiveId" clId="{5218FBFA-FC7C-DA40-A3D8-86732EE426BD}" dt="2023-11-06T22:37:12.291" v="22" actId="26606"/>
          <ac:spMkLst>
            <pc:docMk/>
            <pc:sldMk cId="1254327274" sldId="394"/>
            <ac:spMk id="13" creationId="{AB58EF07-17C2-48CF-ABB0-EEF1F17CB8F0}"/>
          </ac:spMkLst>
        </pc:spChg>
        <pc:spChg chg="add del">
          <ac:chgData name="Fabio Di Troia" userId="7de80edd88c2c9de" providerId="LiveId" clId="{5218FBFA-FC7C-DA40-A3D8-86732EE426BD}" dt="2023-11-06T22:37:12.291" v="22" actId="26606"/>
          <ac:spMkLst>
            <pc:docMk/>
            <pc:sldMk cId="1254327274" sldId="394"/>
            <ac:spMk id="15" creationId="{AF2F604E-43BE-4DC3-B983-E071523364F8}"/>
          </ac:spMkLst>
        </pc:spChg>
        <pc:spChg chg="add del">
          <ac:chgData name="Fabio Di Troia" userId="7de80edd88c2c9de" providerId="LiveId" clId="{5218FBFA-FC7C-DA40-A3D8-86732EE426BD}" dt="2023-11-06T22:37:12.291" v="22" actId="26606"/>
          <ac:spMkLst>
            <pc:docMk/>
            <pc:sldMk cId="1254327274" sldId="394"/>
            <ac:spMk id="17" creationId="{08C9B587-E65E-4B52-B37C-ABEBB6E87928}"/>
          </ac:spMkLst>
        </pc:spChg>
        <pc:spChg chg="add">
          <ac:chgData name="Fabio Di Troia" userId="7de80edd88c2c9de" providerId="LiveId" clId="{5218FBFA-FC7C-DA40-A3D8-86732EE426BD}" dt="2023-11-06T22:37:12.291" v="22" actId="26606"/>
          <ac:spMkLst>
            <pc:docMk/>
            <pc:sldMk cId="1254327274" sldId="394"/>
            <ac:spMk id="22" creationId="{9B7AD9F6-8CE7-4299-8FC6-328F4DCD3FF9}"/>
          </ac:spMkLst>
        </pc:spChg>
        <pc:spChg chg="add">
          <ac:chgData name="Fabio Di Troia" userId="7de80edd88c2c9de" providerId="LiveId" clId="{5218FBFA-FC7C-DA40-A3D8-86732EE426BD}" dt="2023-11-06T22:37:12.291" v="22" actId="26606"/>
          <ac:spMkLst>
            <pc:docMk/>
            <pc:sldMk cId="1254327274" sldId="394"/>
            <ac:spMk id="24" creationId="{F49775AF-8896-43EE-92C6-83497D6DC56F}"/>
          </ac:spMkLst>
        </pc:spChg>
        <pc:picChg chg="add mod ord">
          <ac:chgData name="Fabio Di Troia" userId="7de80edd88c2c9de" providerId="LiveId" clId="{5218FBFA-FC7C-DA40-A3D8-86732EE426BD}" dt="2023-11-06T22:37:12.291" v="22" actId="26606"/>
          <ac:picMkLst>
            <pc:docMk/>
            <pc:sldMk cId="1254327274" sldId="394"/>
            <ac:picMk id="7" creationId="{6F3A876A-5BF7-9AC1-F4A7-79363ABC1AE6}"/>
          </ac:picMkLst>
        </pc:picChg>
      </pc:sldChg>
      <pc:sldChg chg="modSp new mod">
        <pc:chgData name="Fabio Di Troia" userId="7de80edd88c2c9de" providerId="LiveId" clId="{5218FBFA-FC7C-DA40-A3D8-86732EE426BD}" dt="2023-11-09T18:32:23.045" v="292"/>
        <pc:sldMkLst>
          <pc:docMk/>
          <pc:sldMk cId="2895555903" sldId="395"/>
        </pc:sldMkLst>
        <pc:spChg chg="mod">
          <ac:chgData name="Fabio Di Troia" userId="7de80edd88c2c9de" providerId="LiveId" clId="{5218FBFA-FC7C-DA40-A3D8-86732EE426BD}" dt="2023-11-06T22:47:04.511" v="29" actId="20577"/>
          <ac:spMkLst>
            <pc:docMk/>
            <pc:sldMk cId="2895555903" sldId="395"/>
            <ac:spMk id="2" creationId="{B8D35E8C-92E6-1C77-5382-38FD4BBC7C1A}"/>
          </ac:spMkLst>
        </pc:spChg>
        <pc:spChg chg="mod">
          <ac:chgData name="Fabio Di Troia" userId="7de80edd88c2c9de" providerId="LiveId" clId="{5218FBFA-FC7C-DA40-A3D8-86732EE426BD}" dt="2023-11-09T18:32:23.045" v="292"/>
          <ac:spMkLst>
            <pc:docMk/>
            <pc:sldMk cId="2895555903" sldId="395"/>
            <ac:spMk id="3" creationId="{8CA138AF-492D-0396-EF16-018B396B2C11}"/>
          </ac:spMkLst>
        </pc:spChg>
      </pc:sldChg>
    </pc:docChg>
  </pc:docChgLst>
  <pc:docChgLst>
    <pc:chgData name="Fabio Di Troia" userId="7de80edd88c2c9de" providerId="LiveId" clId="{F0CD91E3-92D4-4391-9EE7-8616B0E73425}"/>
    <pc:docChg chg="modSld">
      <pc:chgData name="Fabio Di Troia" userId="7de80edd88c2c9de" providerId="LiveId" clId="{F0CD91E3-92D4-4391-9EE7-8616B0E73425}" dt="2023-03-23T05:29:08.710" v="14" actId="207"/>
      <pc:docMkLst>
        <pc:docMk/>
      </pc:docMkLst>
      <pc:sldChg chg="modSp mod">
        <pc:chgData name="Fabio Di Troia" userId="7de80edd88c2c9de" providerId="LiveId" clId="{F0CD91E3-92D4-4391-9EE7-8616B0E73425}" dt="2023-03-23T05:27:15.495" v="9" actId="20577"/>
        <pc:sldMkLst>
          <pc:docMk/>
          <pc:sldMk cId="774731917" sldId="258"/>
        </pc:sldMkLst>
        <pc:spChg chg="mod">
          <ac:chgData name="Fabio Di Troia" userId="7de80edd88c2c9de" providerId="LiveId" clId="{F0CD91E3-92D4-4391-9EE7-8616B0E73425}" dt="2023-03-23T05:27:15.495" v="9" actId="20577"/>
          <ac:spMkLst>
            <pc:docMk/>
            <pc:sldMk cId="774731917" sldId="258"/>
            <ac:spMk id="3" creationId="{4440A5FF-1CBA-2ED0-853C-B494720DB218}"/>
          </ac:spMkLst>
        </pc:spChg>
      </pc:sldChg>
      <pc:sldChg chg="modSp mod">
        <pc:chgData name="Fabio Di Troia" userId="7de80edd88c2c9de" providerId="LiveId" clId="{F0CD91E3-92D4-4391-9EE7-8616B0E73425}" dt="2023-03-23T05:27:41.496" v="10" actId="123"/>
        <pc:sldMkLst>
          <pc:docMk/>
          <pc:sldMk cId="3683008858" sldId="259"/>
        </pc:sldMkLst>
        <pc:spChg chg="mod">
          <ac:chgData name="Fabio Di Troia" userId="7de80edd88c2c9de" providerId="LiveId" clId="{F0CD91E3-92D4-4391-9EE7-8616B0E73425}" dt="2023-03-23T05:27:41.496" v="10" actId="123"/>
          <ac:spMkLst>
            <pc:docMk/>
            <pc:sldMk cId="3683008858" sldId="259"/>
            <ac:spMk id="3" creationId="{4440A5FF-1CBA-2ED0-853C-B494720DB218}"/>
          </ac:spMkLst>
        </pc:spChg>
      </pc:sldChg>
      <pc:sldChg chg="modSp mod">
        <pc:chgData name="Fabio Di Troia" userId="7de80edd88c2c9de" providerId="LiveId" clId="{F0CD91E3-92D4-4391-9EE7-8616B0E73425}" dt="2023-03-23T05:28:30.672" v="12" actId="207"/>
        <pc:sldMkLst>
          <pc:docMk/>
          <pc:sldMk cId="3124787855" sldId="260"/>
        </pc:sldMkLst>
        <pc:spChg chg="mod">
          <ac:chgData name="Fabio Di Troia" userId="7de80edd88c2c9de" providerId="LiveId" clId="{F0CD91E3-92D4-4391-9EE7-8616B0E73425}" dt="2023-03-23T05:28:30.672" v="12" actId="207"/>
          <ac:spMkLst>
            <pc:docMk/>
            <pc:sldMk cId="3124787855" sldId="260"/>
            <ac:spMk id="3" creationId="{824CB402-FD54-5061-CC31-90C1077F6272}"/>
          </ac:spMkLst>
        </pc:spChg>
      </pc:sldChg>
      <pc:sldChg chg="modSp mod">
        <pc:chgData name="Fabio Di Troia" userId="7de80edd88c2c9de" providerId="LiveId" clId="{F0CD91E3-92D4-4391-9EE7-8616B0E73425}" dt="2023-03-23T05:29:08.710" v="14" actId="207"/>
        <pc:sldMkLst>
          <pc:docMk/>
          <pc:sldMk cId="3304339129" sldId="261"/>
        </pc:sldMkLst>
        <pc:spChg chg="mod">
          <ac:chgData name="Fabio Di Troia" userId="7de80edd88c2c9de" providerId="LiveId" clId="{F0CD91E3-92D4-4391-9EE7-8616B0E73425}" dt="2023-03-23T05:29:08.710" v="14" actId="207"/>
          <ac:spMkLst>
            <pc:docMk/>
            <pc:sldMk cId="3304339129" sldId="261"/>
            <ac:spMk id="3" creationId="{824CB402-FD54-5061-CC31-90C1077F6272}"/>
          </ac:spMkLst>
        </pc:spChg>
      </pc:sldChg>
    </pc:docChg>
  </pc:docChgLst>
  <pc:docChgLst>
    <pc:chgData name="Fabio Di Troia" userId="7de80edd88c2c9de" providerId="LiveId" clId="{9FC34ABE-B870-4E0E-8E22-74A34E7F1E40}"/>
    <pc:docChg chg="modSld">
      <pc:chgData name="Fabio Di Troia" userId="7de80edd88c2c9de" providerId="LiveId" clId="{9FC34ABE-B870-4E0E-8E22-74A34E7F1E40}" dt="2023-01-19T02:29:06.472" v="149" actId="20577"/>
      <pc:docMkLst>
        <pc:docMk/>
      </pc:docMkLst>
      <pc:sldChg chg="modSp mod">
        <pc:chgData name="Fabio Di Troia" userId="7de80edd88c2c9de" providerId="LiveId" clId="{9FC34ABE-B870-4E0E-8E22-74A34E7F1E40}" dt="2023-01-19T02:25:15.403" v="22" actId="20577"/>
        <pc:sldMkLst>
          <pc:docMk/>
          <pc:sldMk cId="774731917" sldId="258"/>
        </pc:sldMkLst>
        <pc:spChg chg="mod">
          <ac:chgData name="Fabio Di Troia" userId="7de80edd88c2c9de" providerId="LiveId" clId="{9FC34ABE-B870-4E0E-8E22-74A34E7F1E40}" dt="2023-01-19T02:25:15.403" v="22" actId="20577"/>
          <ac:spMkLst>
            <pc:docMk/>
            <pc:sldMk cId="774731917" sldId="258"/>
            <ac:spMk id="3" creationId="{4440A5FF-1CBA-2ED0-853C-B494720DB218}"/>
          </ac:spMkLst>
        </pc:spChg>
      </pc:sldChg>
      <pc:sldChg chg="addSp modSp mod modNotesTx">
        <pc:chgData name="Fabio Di Troia" userId="7de80edd88c2c9de" providerId="LiveId" clId="{9FC34ABE-B870-4E0E-8E22-74A34E7F1E40}" dt="2023-01-19T02:29:06.472" v="149" actId="20577"/>
        <pc:sldMkLst>
          <pc:docMk/>
          <pc:sldMk cId="3683008858" sldId="259"/>
        </pc:sldMkLst>
        <pc:spChg chg="mod">
          <ac:chgData name="Fabio Di Troia" userId="7de80edd88c2c9de" providerId="LiveId" clId="{9FC34ABE-B870-4E0E-8E22-74A34E7F1E40}" dt="2023-01-19T02:28:08.712" v="108" actId="20577"/>
          <ac:spMkLst>
            <pc:docMk/>
            <pc:sldMk cId="3683008858" sldId="259"/>
            <ac:spMk id="3" creationId="{4440A5FF-1CBA-2ED0-853C-B494720DB218}"/>
          </ac:spMkLst>
        </pc:spChg>
        <pc:spChg chg="add mod">
          <ac:chgData name="Fabio Di Troia" userId="7de80edd88c2c9de" providerId="LiveId" clId="{9FC34ABE-B870-4E0E-8E22-74A34E7F1E40}" dt="2023-01-19T02:28:31.862" v="110" actId="1076"/>
          <ac:spMkLst>
            <pc:docMk/>
            <pc:sldMk cId="3683008858" sldId="259"/>
            <ac:spMk id="35" creationId="{39C1DA3B-C8A6-C2D6-9051-C212E052DDB5}"/>
          </ac:spMkLst>
        </pc:spChg>
      </pc:sldChg>
    </pc:docChg>
  </pc:docChgLst>
  <pc:docChgLst>
    <pc:chgData name="Fabio Di Troia" userId="7de80edd88c2c9de" providerId="LiveId" clId="{6DAB700A-E9A0-4F57-8371-D527B47FC50B}"/>
    <pc:docChg chg="undo custSel addSld delSld modSld sldOrd">
      <pc:chgData name="Fabio Di Troia" userId="7de80edd88c2c9de" providerId="LiveId" clId="{6DAB700A-E9A0-4F57-8371-D527B47FC50B}" dt="2023-04-04T00:29:36.865" v="8994"/>
      <pc:docMkLst>
        <pc:docMk/>
      </pc:docMkLst>
      <pc:sldChg chg="modSp mod">
        <pc:chgData name="Fabio Di Troia" userId="7de80edd88c2c9de" providerId="LiveId" clId="{6DAB700A-E9A0-4F57-8371-D527B47FC50B}" dt="2023-04-03T23:05:22.752" v="8084" actId="20577"/>
        <pc:sldMkLst>
          <pc:docMk/>
          <pc:sldMk cId="2794307477" sldId="268"/>
        </pc:sldMkLst>
        <pc:spChg chg="mod">
          <ac:chgData name="Fabio Di Troia" userId="7de80edd88c2c9de" providerId="LiveId" clId="{6DAB700A-E9A0-4F57-8371-D527B47FC50B}" dt="2023-04-03T23:05:22.752" v="8084" actId="20577"/>
          <ac:spMkLst>
            <pc:docMk/>
            <pc:sldMk cId="2794307477" sldId="268"/>
            <ac:spMk id="3" creationId="{B39305F4-7CAF-48B3-561D-29AD8B2C11A0}"/>
          </ac:spMkLst>
        </pc:spChg>
      </pc:sldChg>
      <pc:sldChg chg="modSp mod">
        <pc:chgData name="Fabio Di Troia" userId="7de80edd88c2c9de" providerId="LiveId" clId="{6DAB700A-E9A0-4F57-8371-D527B47FC50B}" dt="2023-03-28T17:40:52.976" v="729" actId="1076"/>
        <pc:sldMkLst>
          <pc:docMk/>
          <pc:sldMk cId="2837624350" sldId="273"/>
        </pc:sldMkLst>
        <pc:picChg chg="mod">
          <ac:chgData name="Fabio Di Troia" userId="7de80edd88c2c9de" providerId="LiveId" clId="{6DAB700A-E9A0-4F57-8371-D527B47FC50B}" dt="2023-03-28T17:40:52.976" v="729" actId="1076"/>
          <ac:picMkLst>
            <pc:docMk/>
            <pc:sldMk cId="2837624350" sldId="273"/>
            <ac:picMk id="5" creationId="{2F071D82-7508-A27A-89B1-522295E59174}"/>
          </ac:picMkLst>
        </pc:picChg>
      </pc:sldChg>
      <pc:sldChg chg="addSp delSp modSp mod modTransition">
        <pc:chgData name="Fabio Di Troia" userId="7de80edd88c2c9de" providerId="LiveId" clId="{6DAB700A-E9A0-4F57-8371-D527B47FC50B}" dt="2023-03-28T17:41:12.147" v="788"/>
        <pc:sldMkLst>
          <pc:docMk/>
          <pc:sldMk cId="3464955880" sldId="277"/>
        </pc:sldMkLst>
        <pc:picChg chg="add mod">
          <ac:chgData name="Fabio Di Troia" userId="7de80edd88c2c9de" providerId="LiveId" clId="{6DAB700A-E9A0-4F57-8371-D527B47FC50B}" dt="2023-03-28T17:41:08.675" v="787" actId="1036"/>
          <ac:picMkLst>
            <pc:docMk/>
            <pc:sldMk cId="3464955880" sldId="277"/>
            <ac:picMk id="4" creationId="{94F17C76-B859-329D-0A1D-D926CEA45703}"/>
          </ac:picMkLst>
        </pc:picChg>
        <pc:picChg chg="del">
          <ac:chgData name="Fabio Di Troia" userId="7de80edd88c2c9de" providerId="LiveId" clId="{6DAB700A-E9A0-4F57-8371-D527B47FC50B}" dt="2023-03-28T17:41:01.784" v="730" actId="478"/>
          <ac:picMkLst>
            <pc:docMk/>
            <pc:sldMk cId="3464955880" sldId="277"/>
            <ac:picMk id="6" creationId="{65BA68DD-3F64-3C75-6C96-489423EAC176}"/>
          </ac:picMkLst>
        </pc:picChg>
      </pc:sldChg>
      <pc:sldChg chg="modTransition modNotesTx">
        <pc:chgData name="Fabio Di Troia" userId="7de80edd88c2c9de" providerId="LiveId" clId="{6DAB700A-E9A0-4F57-8371-D527B47FC50B}" dt="2023-04-03T23:15:45.307" v="8090" actId="20577"/>
        <pc:sldMkLst>
          <pc:docMk/>
          <pc:sldMk cId="1534704490" sldId="281"/>
        </pc:sldMkLst>
      </pc:sldChg>
      <pc:sldChg chg="modNotesTx">
        <pc:chgData name="Fabio Di Troia" userId="7de80edd88c2c9de" providerId="LiveId" clId="{6DAB700A-E9A0-4F57-8371-D527B47FC50B}" dt="2023-04-03T23:15:51.849" v="8091"/>
        <pc:sldMkLst>
          <pc:docMk/>
          <pc:sldMk cId="2836236194" sldId="282"/>
        </pc:sldMkLst>
      </pc:sldChg>
      <pc:sldChg chg="modNotesTx">
        <pc:chgData name="Fabio Di Troia" userId="7de80edd88c2c9de" providerId="LiveId" clId="{6DAB700A-E9A0-4F57-8371-D527B47FC50B}" dt="2023-04-03T23:15:53.776" v="8092"/>
        <pc:sldMkLst>
          <pc:docMk/>
          <pc:sldMk cId="897918076" sldId="283"/>
        </pc:sldMkLst>
      </pc:sldChg>
      <pc:sldChg chg="modNotesTx">
        <pc:chgData name="Fabio Di Troia" userId="7de80edd88c2c9de" providerId="LiveId" clId="{6DAB700A-E9A0-4F57-8371-D527B47FC50B}" dt="2023-04-03T23:15:55.635" v="8093"/>
        <pc:sldMkLst>
          <pc:docMk/>
          <pc:sldMk cId="1025802005" sldId="284"/>
        </pc:sldMkLst>
      </pc:sldChg>
      <pc:sldChg chg="modSp mod">
        <pc:chgData name="Fabio Di Troia" userId="7de80edd88c2c9de" providerId="LiveId" clId="{6DAB700A-E9A0-4F57-8371-D527B47FC50B}" dt="2023-04-03T23:19:25.593" v="8095" actId="207"/>
        <pc:sldMkLst>
          <pc:docMk/>
          <pc:sldMk cId="1934853634" sldId="286"/>
        </pc:sldMkLst>
        <pc:spChg chg="mod">
          <ac:chgData name="Fabio Di Troia" userId="7de80edd88c2c9de" providerId="LiveId" clId="{6DAB700A-E9A0-4F57-8371-D527B47FC50B}" dt="2023-04-03T23:19:25.593" v="8095" actId="207"/>
          <ac:spMkLst>
            <pc:docMk/>
            <pc:sldMk cId="1934853634" sldId="286"/>
            <ac:spMk id="3" creationId="{5436FF4F-3B1B-40C4-29E8-AA097B9039B6}"/>
          </ac:spMkLst>
        </pc:spChg>
      </pc:sldChg>
      <pc:sldChg chg="modTransition">
        <pc:chgData name="Fabio Di Troia" userId="7de80edd88c2c9de" providerId="LiveId" clId="{6DAB700A-E9A0-4F57-8371-D527B47FC50B}" dt="2023-03-28T17:42:15.628" v="791"/>
        <pc:sldMkLst>
          <pc:docMk/>
          <pc:sldMk cId="2225732606" sldId="288"/>
        </pc:sldMkLst>
      </pc:sldChg>
      <pc:sldChg chg="delSp mod modTransition modAnim">
        <pc:chgData name="Fabio Di Troia" userId="7de80edd88c2c9de" providerId="LiveId" clId="{6DAB700A-E9A0-4F57-8371-D527B47FC50B}" dt="2023-04-03T23:24:34.379" v="8099" actId="478"/>
        <pc:sldMkLst>
          <pc:docMk/>
          <pc:sldMk cId="2940742607" sldId="289"/>
        </pc:sldMkLst>
        <pc:spChg chg="del">
          <ac:chgData name="Fabio Di Troia" userId="7de80edd88c2c9de" providerId="LiveId" clId="{6DAB700A-E9A0-4F57-8371-D527B47FC50B}" dt="2023-04-03T23:24:33.466" v="8098" actId="478"/>
          <ac:spMkLst>
            <pc:docMk/>
            <pc:sldMk cId="2940742607" sldId="289"/>
            <ac:spMk id="3" creationId="{3FE54709-739A-D014-6A42-857205AC57C7}"/>
          </ac:spMkLst>
        </pc:spChg>
        <pc:spChg chg="del">
          <ac:chgData name="Fabio Di Troia" userId="7de80edd88c2c9de" providerId="LiveId" clId="{6DAB700A-E9A0-4F57-8371-D527B47FC50B}" dt="2023-04-03T23:24:34.379" v="8099" actId="478"/>
          <ac:spMkLst>
            <pc:docMk/>
            <pc:sldMk cId="2940742607" sldId="289"/>
            <ac:spMk id="6" creationId="{F07FA508-8F0A-157D-6B23-D0A92BB4ADE0}"/>
          </ac:spMkLst>
        </pc:spChg>
      </pc:sldChg>
      <pc:sldChg chg="addSp delSp modSp mod">
        <pc:chgData name="Fabio Di Troia" userId="7de80edd88c2c9de" providerId="LiveId" clId="{6DAB700A-E9A0-4F57-8371-D527B47FC50B}" dt="2023-04-04T00:10:33.653" v="8684" actId="478"/>
        <pc:sldMkLst>
          <pc:docMk/>
          <pc:sldMk cId="3114650198" sldId="290"/>
        </pc:sldMkLst>
        <pc:spChg chg="del">
          <ac:chgData name="Fabio Di Troia" userId="7de80edd88c2c9de" providerId="LiveId" clId="{6DAB700A-E9A0-4F57-8371-D527B47FC50B}" dt="2023-04-04T00:10:26.065" v="8680" actId="478"/>
          <ac:spMkLst>
            <pc:docMk/>
            <pc:sldMk cId="3114650198" sldId="290"/>
            <ac:spMk id="2" creationId="{CEF1964F-C952-5BEB-6641-60F7310ABC83}"/>
          </ac:spMkLst>
        </pc:spChg>
        <pc:spChg chg="add del mod">
          <ac:chgData name="Fabio Di Troia" userId="7de80edd88c2c9de" providerId="LiveId" clId="{6DAB700A-E9A0-4F57-8371-D527B47FC50B}" dt="2023-04-04T00:10:24.429" v="8679" actId="478"/>
          <ac:spMkLst>
            <pc:docMk/>
            <pc:sldMk cId="3114650198" sldId="290"/>
            <ac:spMk id="5" creationId="{D5F9C416-232B-C930-E0AE-24240B4359FF}"/>
          </ac:spMkLst>
        </pc:spChg>
        <pc:spChg chg="add del mod">
          <ac:chgData name="Fabio Di Troia" userId="7de80edd88c2c9de" providerId="LiveId" clId="{6DAB700A-E9A0-4F57-8371-D527B47FC50B}" dt="2023-04-04T00:10:26.934" v="8681" actId="478"/>
          <ac:spMkLst>
            <pc:docMk/>
            <pc:sldMk cId="3114650198" sldId="290"/>
            <ac:spMk id="9" creationId="{F9BB7F06-7DE3-1EA6-FFFE-CDF3A5F79225}"/>
          </ac:spMkLst>
        </pc:spChg>
        <pc:spChg chg="add del mod">
          <ac:chgData name="Fabio Di Troia" userId="7de80edd88c2c9de" providerId="LiveId" clId="{6DAB700A-E9A0-4F57-8371-D527B47FC50B}" dt="2023-04-04T00:10:33.653" v="8684" actId="478"/>
          <ac:spMkLst>
            <pc:docMk/>
            <pc:sldMk cId="3114650198" sldId="290"/>
            <ac:spMk id="10" creationId="{90EA1C7B-B207-30CB-7ACA-6CEEA24C795A}"/>
          </ac:spMkLst>
        </pc:spChg>
        <pc:spChg chg="add mod">
          <ac:chgData name="Fabio Di Troia" userId="7de80edd88c2c9de" providerId="LiveId" clId="{6DAB700A-E9A0-4F57-8371-D527B47FC50B}" dt="2023-04-04T00:10:30.062" v="8683" actId="1076"/>
          <ac:spMkLst>
            <pc:docMk/>
            <pc:sldMk cId="3114650198" sldId="290"/>
            <ac:spMk id="11" creationId="{65950624-56B5-E5C4-6709-18DED7BD5A03}"/>
          </ac:spMkLst>
        </pc:spChg>
        <pc:spChg chg="add mod">
          <ac:chgData name="Fabio Di Troia" userId="7de80edd88c2c9de" providerId="LiveId" clId="{6DAB700A-E9A0-4F57-8371-D527B47FC50B}" dt="2023-04-04T00:10:30.062" v="8683" actId="1076"/>
          <ac:spMkLst>
            <pc:docMk/>
            <pc:sldMk cId="3114650198" sldId="290"/>
            <ac:spMk id="12" creationId="{106B8B52-6838-A759-9D1D-76C25A36E80B}"/>
          </ac:spMkLst>
        </pc:spChg>
        <pc:graphicFrameChg chg="del mod">
          <ac:chgData name="Fabio Di Troia" userId="7de80edd88c2c9de" providerId="LiveId" clId="{6DAB700A-E9A0-4F57-8371-D527B47FC50B}" dt="2023-04-04T00:10:22.983" v="8678" actId="478"/>
          <ac:graphicFrameMkLst>
            <pc:docMk/>
            <pc:sldMk cId="3114650198" sldId="290"/>
            <ac:graphicFrameMk id="4" creationId="{E874B3BF-D638-0E8C-89BC-91A5364CA053}"/>
          </ac:graphicFrameMkLst>
        </pc:graphicFrameChg>
        <pc:picChg chg="add mod">
          <ac:chgData name="Fabio Di Troia" userId="7de80edd88c2c9de" providerId="LiveId" clId="{6DAB700A-E9A0-4F57-8371-D527B47FC50B}" dt="2023-04-04T00:10:30.062" v="8683" actId="1076"/>
          <ac:picMkLst>
            <pc:docMk/>
            <pc:sldMk cId="3114650198" sldId="290"/>
            <ac:picMk id="16" creationId="{F2F6FDE4-AFDF-D23C-1D44-DFC92E2ABD0A}"/>
          </ac:picMkLst>
        </pc:picChg>
        <pc:cxnChg chg="add mod">
          <ac:chgData name="Fabio Di Troia" userId="7de80edd88c2c9de" providerId="LiveId" clId="{6DAB700A-E9A0-4F57-8371-D527B47FC50B}" dt="2023-04-04T00:10:30.062" v="8683" actId="1076"/>
          <ac:cxnSpMkLst>
            <pc:docMk/>
            <pc:sldMk cId="3114650198" sldId="290"/>
            <ac:cxnSpMk id="13" creationId="{A56F5FA8-5920-2BF7-D897-0EEFB4A34561}"/>
          </ac:cxnSpMkLst>
        </pc:cxnChg>
        <pc:cxnChg chg="add mod">
          <ac:chgData name="Fabio Di Troia" userId="7de80edd88c2c9de" providerId="LiveId" clId="{6DAB700A-E9A0-4F57-8371-D527B47FC50B}" dt="2023-04-04T00:10:30.062" v="8683" actId="1076"/>
          <ac:cxnSpMkLst>
            <pc:docMk/>
            <pc:sldMk cId="3114650198" sldId="290"/>
            <ac:cxnSpMk id="14" creationId="{1DBADB3C-2BB5-9020-4473-B383921DB9BE}"/>
          </ac:cxnSpMkLst>
        </pc:cxnChg>
        <pc:cxnChg chg="add mod">
          <ac:chgData name="Fabio Di Troia" userId="7de80edd88c2c9de" providerId="LiveId" clId="{6DAB700A-E9A0-4F57-8371-D527B47FC50B}" dt="2023-04-04T00:10:30.062" v="8683" actId="1076"/>
          <ac:cxnSpMkLst>
            <pc:docMk/>
            <pc:sldMk cId="3114650198" sldId="290"/>
            <ac:cxnSpMk id="15" creationId="{13362F32-5A67-9CFB-5143-F3DBF23E4557}"/>
          </ac:cxnSpMkLst>
        </pc:cxnChg>
      </pc:sldChg>
      <pc:sldChg chg="del modTransition">
        <pc:chgData name="Fabio Di Troia" userId="7de80edd88c2c9de" providerId="LiveId" clId="{6DAB700A-E9A0-4F57-8371-D527B47FC50B}" dt="2023-04-03T23:25:47.108" v="8100" actId="2696"/>
        <pc:sldMkLst>
          <pc:docMk/>
          <pc:sldMk cId="586751612" sldId="291"/>
        </pc:sldMkLst>
      </pc:sldChg>
      <pc:sldChg chg="addSp delSp modSp add mod modTransition modAnim">
        <pc:chgData name="Fabio Di Troia" userId="7de80edd88c2c9de" providerId="LiveId" clId="{6DAB700A-E9A0-4F57-8371-D527B47FC50B}" dt="2023-04-04T00:28:17.780" v="8990"/>
        <pc:sldMkLst>
          <pc:docMk/>
          <pc:sldMk cId="1149280006" sldId="291"/>
        </pc:sldMkLst>
        <pc:spChg chg="mod">
          <ac:chgData name="Fabio Di Troia" userId="7de80edd88c2c9de" providerId="LiveId" clId="{6DAB700A-E9A0-4F57-8371-D527B47FC50B}" dt="2023-04-03T23:38:39.307" v="8543"/>
          <ac:spMkLst>
            <pc:docMk/>
            <pc:sldMk cId="1149280006" sldId="291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0:00.437" v="8266" actId="20577"/>
          <ac:spMkLst>
            <pc:docMk/>
            <pc:sldMk cId="1149280006" sldId="291"/>
            <ac:spMk id="3" creationId="{001D370B-3959-C91F-8E98-AF44126B6E76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6" creationId="{4BFFA11A-7229-23C1-2F96-030636C0E463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7" creationId="{83EE5A01-6F8C-CD11-6B46-DE7C83B07EC0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8" creationId="{6AA5F215-FA2F-05F4-6BBC-85E28642C2C5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9" creationId="{9D9017F2-6FEA-1D6D-56A5-F1C1394A7E9D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10" creationId="{3EAE1F5B-11A9-1990-9170-9F872895F53F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11" creationId="{51A67034-A535-E180-EF05-98B46B7854A3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12" creationId="{C4BAB069-9960-C5CB-41A3-26E251C6BB39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13" creationId="{0884CDAE-EA55-2ED8-0FC5-E244D206B9C4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14" creationId="{F2238825-63BF-D1E9-AF6C-1FE81DFC233B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15" creationId="{50ADF5E0-9E57-2117-5C9C-F3C99FB4027C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16" creationId="{4137FDAB-5AC0-AF53-DF54-1897999D0B8D}"/>
          </ac:spMkLst>
        </pc:spChg>
        <pc:spChg chg="del mod">
          <ac:chgData name="Fabio Di Troia" userId="7de80edd88c2c9de" providerId="LiveId" clId="{6DAB700A-E9A0-4F57-8371-D527B47FC50B}" dt="2023-04-03T23:29:35.776" v="8236" actId="478"/>
          <ac:spMkLst>
            <pc:docMk/>
            <pc:sldMk cId="1149280006" sldId="291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21" creationId="{12805C1E-1538-2B12-1E54-281B5CACC2E2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22" creationId="{5DBE87C3-3973-9AF8-4404-E6FF6F5FE384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23" creationId="{337AF5B6-3DDE-651E-6F0C-7ECE5B497215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24" creationId="{790D4181-87FF-F4F3-ACB8-DFFC3C77871D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25" creationId="{B8BE6C23-4D43-2065-F90C-776EDFD6EB80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26" creationId="{1B9B0BB0-F93B-85E0-7DB3-F0B0E3BA1283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27" creationId="{38375C44-98BC-C715-C566-97705E19A88D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28" creationId="{29616E5F-064E-D6F5-6704-B7EE8BBACC09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29" creationId="{C0339EE3-15EB-FC89-E586-8CD542563014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30" creationId="{6A14BF4B-1F74-0A10-37AB-9693B38278C5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31" creationId="{F5B1FDAC-5579-5F49-9AC1-B078C4A9B2D4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32" creationId="{26CC8664-9F3A-DDC7-C034-1B95FDC53C79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34" creationId="{7DCF018B-F942-DE93-EFE8-74CC1E98D3CB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35" creationId="{EF2D23A8-F2B1-5FA1-D378-C33D18D8BDBF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36" creationId="{46DC08B6-A9AF-41CA-F242-23C0BF4174A4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37" creationId="{B1AC37CC-F9B2-BFA8-D228-A7881FEEBA59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38" creationId="{916A8788-DEBC-B3E3-0A34-D2E48E885BC9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39" creationId="{F8B0C758-59D0-2DA7-574F-DAFF15925DDD}"/>
          </ac:spMkLst>
        </pc:spChg>
        <pc:spChg chg="add mod">
          <ac:chgData name="Fabio Di Troia" userId="7de80edd88c2c9de" providerId="LiveId" clId="{6DAB700A-E9A0-4F57-8371-D527B47FC50B}" dt="2023-04-03T23:29:36.024" v="8237"/>
          <ac:spMkLst>
            <pc:docMk/>
            <pc:sldMk cId="1149280006" sldId="291"/>
            <ac:spMk id="40" creationId="{7DBBD6AB-3583-17EC-75CB-2BF3FC15CC63}"/>
          </ac:spMkLst>
        </pc:spChg>
        <pc:spChg chg="add mod">
          <ac:chgData name="Fabio Di Troia" userId="7de80edd88c2c9de" providerId="LiveId" clId="{6DAB700A-E9A0-4F57-8371-D527B47FC50B}" dt="2023-04-03T23:30:09.352" v="8269" actId="1035"/>
          <ac:spMkLst>
            <pc:docMk/>
            <pc:sldMk cId="1149280006" sldId="291"/>
            <ac:spMk id="41" creationId="{51E83439-3222-7EC1-CA69-C02A7DB02D3F}"/>
          </ac:spMkLst>
        </pc:spChg>
        <pc:cxnChg chg="del mod">
          <ac:chgData name="Fabio Di Troia" userId="7de80edd88c2c9de" providerId="LiveId" clId="{6DAB700A-E9A0-4F57-8371-D527B47FC50B}" dt="2023-04-03T23:29:35.776" v="8236" actId="478"/>
          <ac:cxnSpMkLst>
            <pc:docMk/>
            <pc:sldMk cId="1149280006" sldId="291"/>
            <ac:cxnSpMk id="4" creationId="{578F4657-D3DC-0171-9E4C-4C4E2C02D895}"/>
          </ac:cxnSpMkLst>
        </pc:cxnChg>
        <pc:cxnChg chg="del mod">
          <ac:chgData name="Fabio Di Troia" userId="7de80edd88c2c9de" providerId="LiveId" clId="{6DAB700A-E9A0-4F57-8371-D527B47FC50B}" dt="2023-04-03T23:29:35.776" v="8236" actId="478"/>
          <ac:cxnSpMkLst>
            <pc:docMk/>
            <pc:sldMk cId="1149280006" sldId="291"/>
            <ac:cxnSpMk id="5" creationId="{EA8A97DD-1923-B58A-A7E2-4311960D8545}"/>
          </ac:cxnSpMkLst>
        </pc:cxnChg>
        <pc:cxnChg chg="del mod">
          <ac:chgData name="Fabio Di Troia" userId="7de80edd88c2c9de" providerId="LiveId" clId="{6DAB700A-E9A0-4F57-8371-D527B47FC50B}" dt="2023-04-03T23:29:35.776" v="8236" actId="478"/>
          <ac:cxnSpMkLst>
            <pc:docMk/>
            <pc:sldMk cId="1149280006" sldId="291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29:36.024" v="8237"/>
          <ac:cxnSpMkLst>
            <pc:docMk/>
            <pc:sldMk cId="1149280006" sldId="291"/>
            <ac:cxnSpMk id="19" creationId="{DE67776C-6077-87A2-A58A-87BA5B1C5260}"/>
          </ac:cxnSpMkLst>
        </pc:cxnChg>
        <pc:cxnChg chg="add mod">
          <ac:chgData name="Fabio Di Troia" userId="7de80edd88c2c9de" providerId="LiveId" clId="{6DAB700A-E9A0-4F57-8371-D527B47FC50B}" dt="2023-04-03T23:29:36.024" v="8237"/>
          <ac:cxnSpMkLst>
            <pc:docMk/>
            <pc:sldMk cId="1149280006" sldId="291"/>
            <ac:cxnSpMk id="20" creationId="{5E10B0C9-58A6-D55F-6988-24AE0BDE3A76}"/>
          </ac:cxnSpMkLst>
        </pc:cxnChg>
        <pc:cxnChg chg="add mod">
          <ac:chgData name="Fabio Di Troia" userId="7de80edd88c2c9de" providerId="LiveId" clId="{6DAB700A-E9A0-4F57-8371-D527B47FC50B}" dt="2023-04-03T23:29:39.780" v="8258" actId="1035"/>
          <ac:cxnSpMkLst>
            <pc:docMk/>
            <pc:sldMk cId="1149280006" sldId="291"/>
            <ac:cxnSpMk id="33" creationId="{0FCA2D5F-ECE9-E864-AD75-B26DDB8214A4}"/>
          </ac:cxnSpMkLst>
        </pc:cxnChg>
      </pc:sldChg>
      <pc:sldChg chg="addSp modSp add mod modAnim">
        <pc:chgData name="Fabio Di Troia" userId="7de80edd88c2c9de" providerId="LiveId" clId="{6DAB700A-E9A0-4F57-8371-D527B47FC50B}" dt="2023-04-03T23:29:13.833" v="8214" actId="6549"/>
        <pc:sldMkLst>
          <pc:docMk/>
          <pc:sldMk cId="1212118905" sldId="292"/>
        </pc:sldMkLst>
        <pc:spChg chg="mod">
          <ac:chgData name="Fabio Di Troia" userId="7de80edd88c2c9de" providerId="LiveId" clId="{6DAB700A-E9A0-4F57-8371-D527B47FC50B}" dt="2023-04-03T23:28:13.208" v="8125" actId="20577"/>
          <ac:spMkLst>
            <pc:docMk/>
            <pc:sldMk cId="1212118905" sldId="292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29:13.833" v="8214" actId="6549"/>
          <ac:spMkLst>
            <pc:docMk/>
            <pc:sldMk cId="1212118905" sldId="292"/>
            <ac:spMk id="3" creationId="{001D370B-3959-C91F-8E98-AF44126B6E76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6" creationId="{4BFFA11A-7229-23C1-2F96-030636C0E463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7" creationId="{83EE5A01-6F8C-CD11-6B46-DE7C83B07EC0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8" creationId="{6AA5F215-FA2F-05F4-6BBC-85E28642C2C5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9" creationId="{9D9017F2-6FEA-1D6D-56A5-F1C1394A7E9D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10" creationId="{3EAE1F5B-11A9-1990-9170-9F872895F53F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11" creationId="{51A67034-A535-E180-EF05-98B46B7854A3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12" creationId="{C4BAB069-9960-C5CB-41A3-26E251C6BB39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13" creationId="{0884CDAE-EA55-2ED8-0FC5-E244D206B9C4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14" creationId="{F2238825-63BF-D1E9-AF6C-1FE81DFC233B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15" creationId="{50ADF5E0-9E57-2117-5C9C-F3C99FB4027C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16" creationId="{4137FDAB-5AC0-AF53-DF54-1897999D0B8D}"/>
          </ac:spMkLst>
        </pc:spChg>
        <pc:spChg chg="mod">
          <ac:chgData name="Fabio Di Troia" userId="7de80edd88c2c9de" providerId="LiveId" clId="{6DAB700A-E9A0-4F57-8371-D527B47FC50B}" dt="2023-04-03T23:28:50.103" v="8177" actId="1037"/>
          <ac:spMkLst>
            <pc:docMk/>
            <pc:sldMk cId="1212118905" sldId="292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28:56.177" v="8198" actId="1035"/>
          <ac:spMkLst>
            <pc:docMk/>
            <pc:sldMk cId="1212118905" sldId="292"/>
            <ac:spMk id="19" creationId="{A4420A96-5CCF-9124-709B-BE7543E97938}"/>
          </ac:spMkLst>
        </pc:spChg>
        <pc:spChg chg="add mod">
          <ac:chgData name="Fabio Di Troia" userId="7de80edd88c2c9de" providerId="LiveId" clId="{6DAB700A-E9A0-4F57-8371-D527B47FC50B}" dt="2023-04-03T23:28:56.177" v="8198" actId="1035"/>
          <ac:spMkLst>
            <pc:docMk/>
            <pc:sldMk cId="1212118905" sldId="292"/>
            <ac:spMk id="20" creationId="{F056831E-813C-C6A2-AE20-71B3640C34B5}"/>
          </ac:spMkLst>
        </pc:spChg>
        <pc:spChg chg="add mod">
          <ac:chgData name="Fabio Di Troia" userId="7de80edd88c2c9de" providerId="LiveId" clId="{6DAB700A-E9A0-4F57-8371-D527B47FC50B}" dt="2023-04-03T23:28:56.177" v="8198" actId="1035"/>
          <ac:spMkLst>
            <pc:docMk/>
            <pc:sldMk cId="1212118905" sldId="292"/>
            <ac:spMk id="21" creationId="{3D8069DE-5C8D-00CB-2340-B13579A5A1E1}"/>
          </ac:spMkLst>
        </pc:spChg>
        <pc:spChg chg="add mod">
          <ac:chgData name="Fabio Di Troia" userId="7de80edd88c2c9de" providerId="LiveId" clId="{6DAB700A-E9A0-4F57-8371-D527B47FC50B}" dt="2023-04-03T23:28:56.177" v="8198" actId="1035"/>
          <ac:spMkLst>
            <pc:docMk/>
            <pc:sldMk cId="1212118905" sldId="292"/>
            <ac:spMk id="22" creationId="{C6BA536D-5289-51BC-A5D3-5E6EDAD916D4}"/>
          </ac:spMkLst>
        </pc:spChg>
        <pc:spChg chg="add mod">
          <ac:chgData name="Fabio Di Troia" userId="7de80edd88c2c9de" providerId="LiveId" clId="{6DAB700A-E9A0-4F57-8371-D527B47FC50B}" dt="2023-04-03T23:28:56.177" v="8198" actId="1035"/>
          <ac:spMkLst>
            <pc:docMk/>
            <pc:sldMk cId="1212118905" sldId="292"/>
            <ac:spMk id="23" creationId="{F75C4181-9917-AD76-E7F1-457DB62203E4}"/>
          </ac:spMkLst>
        </pc:spChg>
        <pc:spChg chg="add mod">
          <ac:chgData name="Fabio Di Troia" userId="7de80edd88c2c9de" providerId="LiveId" clId="{6DAB700A-E9A0-4F57-8371-D527B47FC50B}" dt="2023-04-03T23:28:56.177" v="8198" actId="1035"/>
          <ac:spMkLst>
            <pc:docMk/>
            <pc:sldMk cId="1212118905" sldId="292"/>
            <ac:spMk id="24" creationId="{657AD5C7-C251-C9A2-EC94-20A04D7DF43F}"/>
          </ac:spMkLst>
        </pc:spChg>
        <pc:spChg chg="add mod">
          <ac:chgData name="Fabio Di Troia" userId="7de80edd88c2c9de" providerId="LiveId" clId="{6DAB700A-E9A0-4F57-8371-D527B47FC50B}" dt="2023-04-03T23:28:56.177" v="8198" actId="1035"/>
          <ac:spMkLst>
            <pc:docMk/>
            <pc:sldMk cId="1212118905" sldId="292"/>
            <ac:spMk id="25" creationId="{3907ED76-6896-50E7-3BC1-EDF013A080FF}"/>
          </ac:spMkLst>
        </pc:spChg>
        <pc:cxnChg chg="mod">
          <ac:chgData name="Fabio Di Troia" userId="7de80edd88c2c9de" providerId="LiveId" clId="{6DAB700A-E9A0-4F57-8371-D527B47FC50B}" dt="2023-04-03T23:28:50.103" v="8177" actId="1037"/>
          <ac:cxnSpMkLst>
            <pc:docMk/>
            <pc:sldMk cId="1212118905" sldId="292"/>
            <ac:cxnSpMk id="4" creationId="{578F4657-D3DC-0171-9E4C-4C4E2C02D895}"/>
          </ac:cxnSpMkLst>
        </pc:cxnChg>
        <pc:cxnChg chg="mod">
          <ac:chgData name="Fabio Di Troia" userId="7de80edd88c2c9de" providerId="LiveId" clId="{6DAB700A-E9A0-4F57-8371-D527B47FC50B}" dt="2023-04-03T23:28:50.103" v="8177" actId="1037"/>
          <ac:cxnSpMkLst>
            <pc:docMk/>
            <pc:sldMk cId="1212118905" sldId="292"/>
            <ac:cxnSpMk id="5" creationId="{EA8A97DD-1923-B58A-A7E2-4311960D8545}"/>
          </ac:cxnSpMkLst>
        </pc:cxnChg>
        <pc:cxnChg chg="mod">
          <ac:chgData name="Fabio Di Troia" userId="7de80edd88c2c9de" providerId="LiveId" clId="{6DAB700A-E9A0-4F57-8371-D527B47FC50B}" dt="2023-04-03T23:28:50.103" v="8177" actId="1037"/>
          <ac:cxnSpMkLst>
            <pc:docMk/>
            <pc:sldMk cId="1212118905" sldId="292"/>
            <ac:cxnSpMk id="18" creationId="{35142CF3-8271-C25F-BD2E-277D1995A989}"/>
          </ac:cxnSpMkLst>
        </pc:cxnChg>
      </pc:sldChg>
      <pc:sldChg chg="del">
        <pc:chgData name="Fabio Di Troia" userId="7de80edd88c2c9de" providerId="LiveId" clId="{6DAB700A-E9A0-4F57-8371-D527B47FC50B}" dt="2023-04-03T23:25:47.108" v="8100" actId="2696"/>
        <pc:sldMkLst>
          <pc:docMk/>
          <pc:sldMk cId="1600398330" sldId="292"/>
        </pc:sldMkLst>
      </pc:sldChg>
      <pc:sldChg chg="addSp delSp modSp add mod modAnim">
        <pc:chgData name="Fabio Di Troia" userId="7de80edd88c2c9de" providerId="LiveId" clId="{6DAB700A-E9A0-4F57-8371-D527B47FC50B}" dt="2023-04-04T00:27:31.616" v="8977"/>
        <pc:sldMkLst>
          <pc:docMk/>
          <pc:sldMk cId="3237250628" sldId="293"/>
        </pc:sldMkLst>
        <pc:spChg chg="mod">
          <ac:chgData name="Fabio Di Troia" userId="7de80edd88c2c9de" providerId="LiveId" clId="{6DAB700A-E9A0-4F57-8371-D527B47FC50B}" dt="2023-04-03T23:38:42.097" v="8544"/>
          <ac:spMkLst>
            <pc:docMk/>
            <pc:sldMk cId="3237250628" sldId="293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0:33.683" v="8302" actId="20577"/>
          <ac:spMkLst>
            <pc:docMk/>
            <pc:sldMk cId="3237250628" sldId="293"/>
            <ac:spMk id="3" creationId="{001D370B-3959-C91F-8E98-AF44126B6E76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6" creationId="{4BFFA11A-7229-23C1-2F96-030636C0E463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7" creationId="{83EE5A01-6F8C-CD11-6B46-DE7C83B07EC0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8" creationId="{6AA5F215-FA2F-05F4-6BBC-85E28642C2C5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9" creationId="{9D9017F2-6FEA-1D6D-56A5-F1C1394A7E9D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10" creationId="{3EAE1F5B-11A9-1990-9170-9F872895F53F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11" creationId="{51A67034-A535-E180-EF05-98B46B7854A3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12" creationId="{C4BAB069-9960-C5CB-41A3-26E251C6BB39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13" creationId="{0884CDAE-EA55-2ED8-0FC5-E244D206B9C4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14" creationId="{F2238825-63BF-D1E9-AF6C-1FE81DFC233B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15" creationId="{50ADF5E0-9E57-2117-5C9C-F3C99FB4027C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16" creationId="{4137FDAB-5AC0-AF53-DF54-1897999D0B8D}"/>
          </ac:spMkLst>
        </pc:spChg>
        <pc:spChg chg="del">
          <ac:chgData name="Fabio Di Troia" userId="7de80edd88c2c9de" providerId="LiveId" clId="{6DAB700A-E9A0-4F57-8371-D527B47FC50B}" dt="2023-04-03T23:30:17.438" v="8270" actId="478"/>
          <ac:spMkLst>
            <pc:docMk/>
            <pc:sldMk cId="3237250628" sldId="293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21" creationId="{F2963C2F-2C94-4C92-F30A-F4BEFC6F7D9E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22" creationId="{EBD0022E-4550-E022-9D5C-088E42E3BBF8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23" creationId="{E0456975-DC8D-9415-3C5F-0822B14381E3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24" creationId="{01D710E3-9151-5774-B2F7-8D7C4E7D277F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25" creationId="{377C21C4-C1C2-EFC8-5E3B-095316B96A3B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26" creationId="{80B793FA-9D84-4E32-ACA3-A984ADF0334F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27" creationId="{215EC617-6E89-C230-721D-479344E3FFB8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28" creationId="{B98D1328-90FE-9020-447C-7FF8A965826C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29" creationId="{16BFCF93-2B24-BFCD-3AAD-17929222777F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30" creationId="{53B7C254-0371-425C-6F06-2E20C2611D1E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31" creationId="{34D62D6A-8EC7-1AE0-B43C-8FEC66B88F98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32" creationId="{342085B3-2218-C835-1729-1133588C4F70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34" creationId="{A1D11F2A-2A08-15DE-8770-AB4539FC448F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35" creationId="{ECAB49A1-4142-8479-EC6D-AB8FDBD5D7FE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36" creationId="{37788C43-E1B5-DDC6-6744-1ED5475B6B08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37" creationId="{61E743C1-2DDD-B6F9-E7D4-5CBF970DC646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38" creationId="{0792C68E-7F0C-3DDF-BC89-7FBE24CBE95B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39" creationId="{57D9DCD5-3B83-D100-BC09-4DE56DA517A6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40" creationId="{166ECDFE-86C0-AECA-9BA6-29E791E8EE60}"/>
          </ac:spMkLst>
        </pc:spChg>
        <pc:spChg chg="add mod">
          <ac:chgData name="Fabio Di Troia" userId="7de80edd88c2c9de" providerId="LiveId" clId="{6DAB700A-E9A0-4F57-8371-D527B47FC50B}" dt="2023-04-03T23:30:17.692" v="8271"/>
          <ac:spMkLst>
            <pc:docMk/>
            <pc:sldMk cId="3237250628" sldId="293"/>
            <ac:spMk id="41" creationId="{A96D2830-B8E0-CCC8-CEB4-B8053435E27E}"/>
          </ac:spMkLst>
        </pc:spChg>
        <pc:spChg chg="add mod">
          <ac:chgData name="Fabio Di Troia" userId="7de80edd88c2c9de" providerId="LiveId" clId="{6DAB700A-E9A0-4F57-8371-D527B47FC50B}" dt="2023-04-03T23:30:41.740" v="8304" actId="1076"/>
          <ac:spMkLst>
            <pc:docMk/>
            <pc:sldMk cId="3237250628" sldId="293"/>
            <ac:spMk id="42" creationId="{5139BCDD-0BCC-8C6B-1083-34815BABE653}"/>
          </ac:spMkLst>
        </pc:spChg>
        <pc:cxnChg chg="del">
          <ac:chgData name="Fabio Di Troia" userId="7de80edd88c2c9de" providerId="LiveId" clId="{6DAB700A-E9A0-4F57-8371-D527B47FC50B}" dt="2023-04-03T23:30:17.438" v="8270" actId="478"/>
          <ac:cxnSpMkLst>
            <pc:docMk/>
            <pc:sldMk cId="3237250628" sldId="293"/>
            <ac:cxnSpMk id="4" creationId="{578F4657-D3DC-0171-9E4C-4C4E2C02D895}"/>
          </ac:cxnSpMkLst>
        </pc:cxnChg>
        <pc:cxnChg chg="del">
          <ac:chgData name="Fabio Di Troia" userId="7de80edd88c2c9de" providerId="LiveId" clId="{6DAB700A-E9A0-4F57-8371-D527B47FC50B}" dt="2023-04-03T23:30:17.438" v="8270" actId="478"/>
          <ac:cxnSpMkLst>
            <pc:docMk/>
            <pc:sldMk cId="3237250628" sldId="293"/>
            <ac:cxnSpMk id="5" creationId="{EA8A97DD-1923-B58A-A7E2-4311960D8545}"/>
          </ac:cxnSpMkLst>
        </pc:cxnChg>
        <pc:cxnChg chg="del">
          <ac:chgData name="Fabio Di Troia" userId="7de80edd88c2c9de" providerId="LiveId" clId="{6DAB700A-E9A0-4F57-8371-D527B47FC50B}" dt="2023-04-03T23:30:17.438" v="8270" actId="478"/>
          <ac:cxnSpMkLst>
            <pc:docMk/>
            <pc:sldMk cId="3237250628" sldId="293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30:17.692" v="8271"/>
          <ac:cxnSpMkLst>
            <pc:docMk/>
            <pc:sldMk cId="3237250628" sldId="293"/>
            <ac:cxnSpMk id="19" creationId="{BEC93DFD-D039-F03E-EDCC-078BF8C0F612}"/>
          </ac:cxnSpMkLst>
        </pc:cxnChg>
        <pc:cxnChg chg="add mod">
          <ac:chgData name="Fabio Di Troia" userId="7de80edd88c2c9de" providerId="LiveId" clId="{6DAB700A-E9A0-4F57-8371-D527B47FC50B}" dt="2023-04-03T23:30:17.692" v="8271"/>
          <ac:cxnSpMkLst>
            <pc:docMk/>
            <pc:sldMk cId="3237250628" sldId="293"/>
            <ac:cxnSpMk id="20" creationId="{9AC01F89-2B7C-48E9-CDE8-B6427F82F6CB}"/>
          </ac:cxnSpMkLst>
        </pc:cxnChg>
        <pc:cxnChg chg="add mod">
          <ac:chgData name="Fabio Di Troia" userId="7de80edd88c2c9de" providerId="LiveId" clId="{6DAB700A-E9A0-4F57-8371-D527B47FC50B}" dt="2023-04-03T23:30:22.513" v="8297" actId="1036"/>
          <ac:cxnSpMkLst>
            <pc:docMk/>
            <pc:sldMk cId="3237250628" sldId="293"/>
            <ac:cxnSpMk id="33" creationId="{ABFD1117-D226-E589-5D33-CCA4C530AA85}"/>
          </ac:cxnSpMkLst>
        </pc:cxnChg>
      </pc:sldChg>
      <pc:sldChg chg="del modTransition">
        <pc:chgData name="Fabio Di Troia" userId="7de80edd88c2c9de" providerId="LiveId" clId="{6DAB700A-E9A0-4F57-8371-D527B47FC50B}" dt="2023-04-03T23:25:47.108" v="8100" actId="2696"/>
        <pc:sldMkLst>
          <pc:docMk/>
          <pc:sldMk cId="4189228827" sldId="293"/>
        </pc:sldMkLst>
      </pc:sldChg>
      <pc:sldChg chg="del modTransition">
        <pc:chgData name="Fabio Di Troia" userId="7de80edd88c2c9de" providerId="LiveId" clId="{6DAB700A-E9A0-4F57-8371-D527B47FC50B}" dt="2023-04-03T23:25:47.108" v="8100" actId="2696"/>
        <pc:sldMkLst>
          <pc:docMk/>
          <pc:sldMk cId="1732852204" sldId="294"/>
        </pc:sldMkLst>
      </pc:sldChg>
      <pc:sldChg chg="addSp delSp modSp add mod modAnim">
        <pc:chgData name="Fabio Di Troia" userId="7de80edd88c2c9de" providerId="LiveId" clId="{6DAB700A-E9A0-4F57-8371-D527B47FC50B}" dt="2023-04-04T00:27:35.401" v="8987"/>
        <pc:sldMkLst>
          <pc:docMk/>
          <pc:sldMk cId="2767464608" sldId="294"/>
        </pc:sldMkLst>
        <pc:spChg chg="mod">
          <ac:chgData name="Fabio Di Troia" userId="7de80edd88c2c9de" providerId="LiveId" clId="{6DAB700A-E9A0-4F57-8371-D527B47FC50B}" dt="2023-04-03T23:38:44.669" v="8545"/>
          <ac:spMkLst>
            <pc:docMk/>
            <pc:sldMk cId="2767464608" sldId="294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1:26.125" v="8318" actId="20577"/>
          <ac:spMkLst>
            <pc:docMk/>
            <pc:sldMk cId="2767464608" sldId="294"/>
            <ac:spMk id="3" creationId="{001D370B-3959-C91F-8E98-AF44126B6E76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6" creationId="{4BFFA11A-7229-23C1-2F96-030636C0E463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7" creationId="{83EE5A01-6F8C-CD11-6B46-DE7C83B07EC0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8" creationId="{6AA5F215-FA2F-05F4-6BBC-85E28642C2C5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9" creationId="{9D9017F2-6FEA-1D6D-56A5-F1C1394A7E9D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10" creationId="{3EAE1F5B-11A9-1990-9170-9F872895F53F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11" creationId="{51A67034-A535-E180-EF05-98B46B7854A3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12" creationId="{C4BAB069-9960-C5CB-41A3-26E251C6BB39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13" creationId="{0884CDAE-EA55-2ED8-0FC5-E244D206B9C4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14" creationId="{F2238825-63BF-D1E9-AF6C-1FE81DFC233B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15" creationId="{50ADF5E0-9E57-2117-5C9C-F3C99FB4027C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16" creationId="{4137FDAB-5AC0-AF53-DF54-1897999D0B8D}"/>
          </ac:spMkLst>
        </pc:spChg>
        <pc:spChg chg="del">
          <ac:chgData name="Fabio Di Troia" userId="7de80edd88c2c9de" providerId="LiveId" clId="{6DAB700A-E9A0-4F57-8371-D527B47FC50B}" dt="2023-04-03T23:30:56.245" v="8305" actId="478"/>
          <ac:spMkLst>
            <pc:docMk/>
            <pc:sldMk cId="2767464608" sldId="294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21" creationId="{EE5CC1AC-60C7-9293-34CC-598446D0AEF7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22" creationId="{01FEA005-8DFD-0440-B03E-A1C44D2C278C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23" creationId="{5A039420-0F4A-BBB9-3CAC-FA822562B80E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24" creationId="{1753C399-8E45-6973-B776-E0103FADCEB5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25" creationId="{08B256E0-52EC-573A-1469-2737698D513D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26" creationId="{5554930E-98CE-CD82-6062-CCF27DD3373C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27" creationId="{82518D8D-2FA9-0D2C-5C42-4A6A9746B51C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28" creationId="{9436C969-43A8-5CC9-CE79-E71803575BD3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29" creationId="{B018D540-0105-9FC9-55D9-5579DD08DFA5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30" creationId="{F146CDE7-0E07-2EDE-100E-95D8083A706F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31" creationId="{5D3C59A2-EFE2-4936-CB87-FA54EC0CD768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32" creationId="{5A18EED8-2E98-5D95-DE49-17F23B9A1498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34" creationId="{09D6639A-2BFB-0EEA-FD97-90B8FF873B62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35" creationId="{40CBACF3-49A0-9154-E4F1-6DED9792292E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36" creationId="{330978A2-D805-6C6E-477A-1443FEE9E65F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37" creationId="{03CE80D5-2548-E98B-1FF5-C6E52F963EB9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38" creationId="{A0353B14-8521-56CC-193C-0D1DF064FE59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39" creationId="{AC0A549C-1005-D450-4D4E-A7F5144F38C3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40" creationId="{0E9E1BFC-142B-F9F4-5BC6-B3CF97AF3DEA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41" creationId="{A32C7655-947D-A58C-292E-D7ED088CF566}"/>
          </ac:spMkLst>
        </pc:spChg>
        <pc:spChg chg="add mod">
          <ac:chgData name="Fabio Di Troia" userId="7de80edd88c2c9de" providerId="LiveId" clId="{6DAB700A-E9A0-4F57-8371-D527B47FC50B}" dt="2023-04-03T23:30:56.515" v="8306"/>
          <ac:spMkLst>
            <pc:docMk/>
            <pc:sldMk cId="2767464608" sldId="294"/>
            <ac:spMk id="42" creationId="{A52F561A-A5CC-B0FC-2385-B572E6A204F6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45" creationId="{B2BFEFED-36C9-278F-F650-4FE4AC7A797E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46" creationId="{A4557C68-78AF-52E8-2E3A-81B7EC403AEA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47" creationId="{C1CBB347-621A-B89D-A1DA-FB9BD97672D5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48" creationId="{294ADF0D-BBA7-1E60-F35C-465510D70360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49" creationId="{36070E69-E0A4-778A-AEC3-CBC113B0E285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50" creationId="{8E88C7DA-23C0-2440-4849-B50D97DBDB06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51" creationId="{C740B03E-42EA-4C2F-463E-B4094B3481C0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52" creationId="{6582A485-250C-792A-A98B-D3AC9DB78A31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53" creationId="{C5A6182F-38D9-E84B-4CD3-959DDC160C48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54" creationId="{92045F5C-4AD7-1221-8627-7D275A085DB4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55" creationId="{B9395041-88B9-C2F7-E99A-8D53CCC6A584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56" creationId="{C3F51B13-F111-9022-172E-B9D61BE83142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58" creationId="{AD223031-E62D-46E0-95AB-DB190EA5A92E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59" creationId="{F053059C-B858-FCF7-435D-8B78BBDB7802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60" creationId="{887292D6-F6B9-9CE5-DC9D-CCDFBB352C32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61" creationId="{FD266B00-A624-E085-2F86-E029D5ADAA51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62" creationId="{2687CCE8-AA02-59E1-5377-B6E34354EB6E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63" creationId="{C2D3C933-E495-16B4-1EF6-3FCFF949A419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64" creationId="{8F75444D-6201-D3A2-E445-5A4A63FC9C76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65" creationId="{1A4F243A-7F6F-EE24-D57C-70674106A7CE}"/>
          </ac:spMkLst>
        </pc:spChg>
        <pc:spChg chg="add del mod">
          <ac:chgData name="Fabio Di Troia" userId="7de80edd88c2c9de" providerId="LiveId" clId="{6DAB700A-E9A0-4F57-8371-D527B47FC50B}" dt="2023-04-03T23:31:04.598" v="8308"/>
          <ac:spMkLst>
            <pc:docMk/>
            <pc:sldMk cId="2767464608" sldId="294"/>
            <ac:spMk id="66" creationId="{F0004281-5CEF-3E20-8840-13BBF0B3475D}"/>
          </ac:spMkLst>
        </pc:spChg>
        <pc:spChg chg="add mod">
          <ac:chgData name="Fabio Di Troia" userId="7de80edd88c2c9de" providerId="LiveId" clId="{6DAB700A-E9A0-4F57-8371-D527B47FC50B}" dt="2023-04-03T23:31:17.859" v="8315" actId="1038"/>
          <ac:spMkLst>
            <pc:docMk/>
            <pc:sldMk cId="2767464608" sldId="294"/>
            <ac:spMk id="67" creationId="{2F39E0A3-4671-4F51-1240-BCCD42648A6F}"/>
          </ac:spMkLst>
        </pc:spChg>
        <pc:cxnChg chg="del">
          <ac:chgData name="Fabio Di Troia" userId="7de80edd88c2c9de" providerId="LiveId" clId="{6DAB700A-E9A0-4F57-8371-D527B47FC50B}" dt="2023-04-03T23:30:56.245" v="8305" actId="478"/>
          <ac:cxnSpMkLst>
            <pc:docMk/>
            <pc:sldMk cId="2767464608" sldId="294"/>
            <ac:cxnSpMk id="4" creationId="{578F4657-D3DC-0171-9E4C-4C4E2C02D895}"/>
          </ac:cxnSpMkLst>
        </pc:cxnChg>
        <pc:cxnChg chg="del">
          <ac:chgData name="Fabio Di Troia" userId="7de80edd88c2c9de" providerId="LiveId" clId="{6DAB700A-E9A0-4F57-8371-D527B47FC50B}" dt="2023-04-03T23:30:56.245" v="8305" actId="478"/>
          <ac:cxnSpMkLst>
            <pc:docMk/>
            <pc:sldMk cId="2767464608" sldId="294"/>
            <ac:cxnSpMk id="5" creationId="{EA8A97DD-1923-B58A-A7E2-4311960D8545}"/>
          </ac:cxnSpMkLst>
        </pc:cxnChg>
        <pc:cxnChg chg="del">
          <ac:chgData name="Fabio Di Troia" userId="7de80edd88c2c9de" providerId="LiveId" clId="{6DAB700A-E9A0-4F57-8371-D527B47FC50B}" dt="2023-04-03T23:30:56.245" v="8305" actId="478"/>
          <ac:cxnSpMkLst>
            <pc:docMk/>
            <pc:sldMk cId="2767464608" sldId="294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30:56.515" v="8306"/>
          <ac:cxnSpMkLst>
            <pc:docMk/>
            <pc:sldMk cId="2767464608" sldId="294"/>
            <ac:cxnSpMk id="19" creationId="{F25C1E8D-79E0-D56C-C0B3-C968AD724F1B}"/>
          </ac:cxnSpMkLst>
        </pc:cxnChg>
        <pc:cxnChg chg="add mod">
          <ac:chgData name="Fabio Di Troia" userId="7de80edd88c2c9de" providerId="LiveId" clId="{6DAB700A-E9A0-4F57-8371-D527B47FC50B}" dt="2023-04-03T23:30:56.515" v="8306"/>
          <ac:cxnSpMkLst>
            <pc:docMk/>
            <pc:sldMk cId="2767464608" sldId="294"/>
            <ac:cxnSpMk id="20" creationId="{B90F7895-6401-3805-440F-21513EC85946}"/>
          </ac:cxnSpMkLst>
        </pc:cxnChg>
        <pc:cxnChg chg="add mod">
          <ac:chgData name="Fabio Di Troia" userId="7de80edd88c2c9de" providerId="LiveId" clId="{6DAB700A-E9A0-4F57-8371-D527B47FC50B}" dt="2023-04-03T23:31:49.917" v="8340" actId="1035"/>
          <ac:cxnSpMkLst>
            <pc:docMk/>
            <pc:sldMk cId="2767464608" sldId="294"/>
            <ac:cxnSpMk id="33" creationId="{0B915920-1931-D457-470B-2A3E122F3582}"/>
          </ac:cxnSpMkLst>
        </pc:cxnChg>
        <pc:cxnChg chg="add del mod">
          <ac:chgData name="Fabio Di Troia" userId="7de80edd88c2c9de" providerId="LiveId" clId="{6DAB700A-E9A0-4F57-8371-D527B47FC50B}" dt="2023-04-03T23:31:04.598" v="8308"/>
          <ac:cxnSpMkLst>
            <pc:docMk/>
            <pc:sldMk cId="2767464608" sldId="294"/>
            <ac:cxnSpMk id="43" creationId="{8B8A9050-A9A9-DB47-9F0A-5C9688C92C11}"/>
          </ac:cxnSpMkLst>
        </pc:cxnChg>
        <pc:cxnChg chg="add del mod">
          <ac:chgData name="Fabio Di Troia" userId="7de80edd88c2c9de" providerId="LiveId" clId="{6DAB700A-E9A0-4F57-8371-D527B47FC50B}" dt="2023-04-03T23:31:04.598" v="8308"/>
          <ac:cxnSpMkLst>
            <pc:docMk/>
            <pc:sldMk cId="2767464608" sldId="294"/>
            <ac:cxnSpMk id="44" creationId="{4834F5AB-9B84-B87E-1124-0E82587D5B51}"/>
          </ac:cxnSpMkLst>
        </pc:cxnChg>
        <pc:cxnChg chg="add del mod">
          <ac:chgData name="Fabio Di Troia" userId="7de80edd88c2c9de" providerId="LiveId" clId="{6DAB700A-E9A0-4F57-8371-D527B47FC50B}" dt="2023-04-03T23:31:04.598" v="8308"/>
          <ac:cxnSpMkLst>
            <pc:docMk/>
            <pc:sldMk cId="2767464608" sldId="294"/>
            <ac:cxnSpMk id="57" creationId="{580D646D-7C7E-72AC-2277-AC19F444AE2A}"/>
          </ac:cxnSpMkLst>
        </pc:cxnChg>
      </pc:sldChg>
      <pc:sldChg chg="addSp delSp modSp add mod modAnim">
        <pc:chgData name="Fabio Di Troia" userId="7de80edd88c2c9de" providerId="LiveId" clId="{6DAB700A-E9A0-4F57-8371-D527B47FC50B}" dt="2023-04-03T23:38:47.407" v="8546"/>
        <pc:sldMkLst>
          <pc:docMk/>
          <pc:sldMk cId="391302264" sldId="295"/>
        </pc:sldMkLst>
        <pc:spChg chg="mod">
          <ac:chgData name="Fabio Di Troia" userId="7de80edd88c2c9de" providerId="LiveId" clId="{6DAB700A-E9A0-4F57-8371-D527B47FC50B}" dt="2023-04-03T23:38:47.407" v="8546"/>
          <ac:spMkLst>
            <pc:docMk/>
            <pc:sldMk cId="391302264" sldId="295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2:10.564" v="8369" actId="20577"/>
          <ac:spMkLst>
            <pc:docMk/>
            <pc:sldMk cId="391302264" sldId="295"/>
            <ac:spMk id="3" creationId="{001D370B-3959-C91F-8E98-AF44126B6E76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6" creationId="{4BFFA11A-7229-23C1-2F96-030636C0E463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7" creationId="{83EE5A01-6F8C-CD11-6B46-DE7C83B07EC0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8" creationId="{6AA5F215-FA2F-05F4-6BBC-85E28642C2C5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9" creationId="{9D9017F2-6FEA-1D6D-56A5-F1C1394A7E9D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10" creationId="{3EAE1F5B-11A9-1990-9170-9F872895F53F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11" creationId="{51A67034-A535-E180-EF05-98B46B7854A3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12" creationId="{C4BAB069-9960-C5CB-41A3-26E251C6BB39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13" creationId="{0884CDAE-EA55-2ED8-0FC5-E244D206B9C4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14" creationId="{F2238825-63BF-D1E9-AF6C-1FE81DFC233B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15" creationId="{50ADF5E0-9E57-2117-5C9C-F3C99FB4027C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16" creationId="{4137FDAB-5AC0-AF53-DF54-1897999D0B8D}"/>
          </ac:spMkLst>
        </pc:spChg>
        <pc:spChg chg="del">
          <ac:chgData name="Fabio Di Troia" userId="7de80edd88c2c9de" providerId="LiveId" clId="{6DAB700A-E9A0-4F57-8371-D527B47FC50B}" dt="2023-04-03T23:31:39.415" v="8319" actId="478"/>
          <ac:spMkLst>
            <pc:docMk/>
            <pc:sldMk cId="391302264" sldId="295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21" creationId="{E2AFB14B-A5F6-7A54-5B27-50129E48410D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22" creationId="{00274720-99DE-4CC3-77FB-B795F8461421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23" creationId="{751FF2DA-FA43-1230-0222-FBF867A5A580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24" creationId="{0A23470F-E756-157D-7C75-0D4C47C1544C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25" creationId="{6DDF517E-1C5E-573C-F167-E5DF590331AA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26" creationId="{5CBAB079-A2AD-FADF-201B-21F284326F1B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27" creationId="{CFDD4946-3519-E362-877E-1C6BEE724627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28" creationId="{18A88EAF-AF03-B35E-F749-D86CF6090BCF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29" creationId="{21400482-792C-DA8E-D80B-22E417140C5A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30" creationId="{6F3898D0-A7FD-4255-2D61-1F6703881CDF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31" creationId="{004F428C-4B9C-C322-9B56-89894EBCC97F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33" creationId="{82242ADE-2C89-BBD9-CC26-E7E46D6F96ED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34" creationId="{9C6637F2-B886-8D20-F46B-46D9AF48161D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35" creationId="{1EE9564F-56EB-4695-FDEA-6368419B4728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36" creationId="{B67D9E0C-4D16-04AA-9181-A712B3F76506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37" creationId="{51EE64AF-CE02-DF63-F751-0BB58A560595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38" creationId="{7BCBEC86-FC97-6944-217A-5282B080421D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39" creationId="{B55B3EEB-5201-0798-B3ED-65B2DEC88322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40" creationId="{0773F025-CB54-5609-190C-E1D350BE7EA0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41" creationId="{28156B43-6295-22FD-FE71-268501C2B6FA}"/>
          </ac:spMkLst>
        </pc:spChg>
        <pc:spChg chg="add mod">
          <ac:chgData name="Fabio Di Troia" userId="7de80edd88c2c9de" providerId="LiveId" clId="{6DAB700A-E9A0-4F57-8371-D527B47FC50B}" dt="2023-04-03T23:31:39.663" v="8320"/>
          <ac:spMkLst>
            <pc:docMk/>
            <pc:sldMk cId="391302264" sldId="295"/>
            <ac:spMk id="42" creationId="{C86F81CD-F106-9EFA-EC66-BC04DB689E9B}"/>
          </ac:spMkLst>
        </pc:spChg>
        <pc:spChg chg="add mod">
          <ac:chgData name="Fabio Di Troia" userId="7de80edd88c2c9de" providerId="LiveId" clId="{6DAB700A-E9A0-4F57-8371-D527B47FC50B}" dt="2023-04-03T23:32:17.719" v="8371" actId="1076"/>
          <ac:spMkLst>
            <pc:docMk/>
            <pc:sldMk cId="391302264" sldId="295"/>
            <ac:spMk id="43" creationId="{4B1492AF-9EB3-1C1B-0652-A46290487DBE}"/>
          </ac:spMkLst>
        </pc:spChg>
        <pc:cxnChg chg="del">
          <ac:chgData name="Fabio Di Troia" userId="7de80edd88c2c9de" providerId="LiveId" clId="{6DAB700A-E9A0-4F57-8371-D527B47FC50B}" dt="2023-04-03T23:31:39.415" v="8319" actId="478"/>
          <ac:cxnSpMkLst>
            <pc:docMk/>
            <pc:sldMk cId="391302264" sldId="295"/>
            <ac:cxnSpMk id="4" creationId="{578F4657-D3DC-0171-9E4C-4C4E2C02D895}"/>
          </ac:cxnSpMkLst>
        </pc:cxnChg>
        <pc:cxnChg chg="del">
          <ac:chgData name="Fabio Di Troia" userId="7de80edd88c2c9de" providerId="LiveId" clId="{6DAB700A-E9A0-4F57-8371-D527B47FC50B}" dt="2023-04-03T23:31:39.415" v="8319" actId="478"/>
          <ac:cxnSpMkLst>
            <pc:docMk/>
            <pc:sldMk cId="391302264" sldId="295"/>
            <ac:cxnSpMk id="5" creationId="{EA8A97DD-1923-B58A-A7E2-4311960D8545}"/>
          </ac:cxnSpMkLst>
        </pc:cxnChg>
        <pc:cxnChg chg="del">
          <ac:chgData name="Fabio Di Troia" userId="7de80edd88c2c9de" providerId="LiveId" clId="{6DAB700A-E9A0-4F57-8371-D527B47FC50B}" dt="2023-04-03T23:31:39.415" v="8319" actId="478"/>
          <ac:cxnSpMkLst>
            <pc:docMk/>
            <pc:sldMk cId="391302264" sldId="295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31:39.663" v="8320"/>
          <ac:cxnSpMkLst>
            <pc:docMk/>
            <pc:sldMk cId="391302264" sldId="295"/>
            <ac:cxnSpMk id="19" creationId="{AC87CD6D-39D8-5C10-3B8E-61474A5B97A4}"/>
          </ac:cxnSpMkLst>
        </pc:cxnChg>
        <pc:cxnChg chg="add mod">
          <ac:chgData name="Fabio Di Troia" userId="7de80edd88c2c9de" providerId="LiveId" clId="{6DAB700A-E9A0-4F57-8371-D527B47FC50B}" dt="2023-04-03T23:31:39.663" v="8320"/>
          <ac:cxnSpMkLst>
            <pc:docMk/>
            <pc:sldMk cId="391302264" sldId="295"/>
            <ac:cxnSpMk id="20" creationId="{6C9E8B21-A5FE-E3C0-FE9B-C5EBCD562547}"/>
          </ac:cxnSpMkLst>
        </pc:cxnChg>
        <pc:cxnChg chg="add mod">
          <ac:chgData name="Fabio Di Troia" userId="7de80edd88c2c9de" providerId="LiveId" clId="{6DAB700A-E9A0-4F57-8371-D527B47FC50B}" dt="2023-04-03T23:31:56.859" v="8365" actId="1035"/>
          <ac:cxnSpMkLst>
            <pc:docMk/>
            <pc:sldMk cId="391302264" sldId="295"/>
            <ac:cxnSpMk id="32" creationId="{D4C6EDF4-AC13-ECDB-0573-B42F06730DE7}"/>
          </ac:cxnSpMkLst>
        </pc:cxnChg>
      </pc:sldChg>
      <pc:sldChg chg="del modTransition">
        <pc:chgData name="Fabio Di Troia" userId="7de80edd88c2c9de" providerId="LiveId" clId="{6DAB700A-E9A0-4F57-8371-D527B47FC50B}" dt="2023-04-03T23:25:47.108" v="8100" actId="2696"/>
        <pc:sldMkLst>
          <pc:docMk/>
          <pc:sldMk cId="828126043" sldId="295"/>
        </pc:sldMkLst>
      </pc:sldChg>
      <pc:sldChg chg="addSp delSp modSp add mod">
        <pc:chgData name="Fabio Di Troia" userId="7de80edd88c2c9de" providerId="LiveId" clId="{6DAB700A-E9A0-4F57-8371-D527B47FC50B}" dt="2023-04-03T23:38:50.281" v="8547"/>
        <pc:sldMkLst>
          <pc:docMk/>
          <pc:sldMk cId="2013128739" sldId="296"/>
        </pc:sldMkLst>
        <pc:spChg chg="mod">
          <ac:chgData name="Fabio Di Troia" userId="7de80edd88c2c9de" providerId="LiveId" clId="{6DAB700A-E9A0-4F57-8371-D527B47FC50B}" dt="2023-04-03T23:38:50.281" v="8547"/>
          <ac:spMkLst>
            <pc:docMk/>
            <pc:sldMk cId="2013128739" sldId="296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2:51.193" v="8386"/>
          <ac:spMkLst>
            <pc:docMk/>
            <pc:sldMk cId="2013128739" sldId="296"/>
            <ac:spMk id="3" creationId="{001D370B-3959-C91F-8E98-AF44126B6E76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6" creationId="{4BFFA11A-7229-23C1-2F96-030636C0E463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7" creationId="{83EE5A01-6F8C-CD11-6B46-DE7C83B07EC0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8" creationId="{6AA5F215-FA2F-05F4-6BBC-85E28642C2C5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9" creationId="{9D9017F2-6FEA-1D6D-56A5-F1C1394A7E9D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10" creationId="{3EAE1F5B-11A9-1990-9170-9F872895F53F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11" creationId="{51A67034-A535-E180-EF05-98B46B7854A3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12" creationId="{C4BAB069-9960-C5CB-41A3-26E251C6BB39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13" creationId="{0884CDAE-EA55-2ED8-0FC5-E244D206B9C4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14" creationId="{F2238825-63BF-D1E9-AF6C-1FE81DFC233B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15" creationId="{50ADF5E0-9E57-2117-5C9C-F3C99FB4027C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16" creationId="{4137FDAB-5AC0-AF53-DF54-1897999D0B8D}"/>
          </ac:spMkLst>
        </pc:spChg>
        <pc:spChg chg="del">
          <ac:chgData name="Fabio Di Troia" userId="7de80edd88c2c9de" providerId="LiveId" clId="{6DAB700A-E9A0-4F57-8371-D527B47FC50B}" dt="2023-04-03T23:32:37.183" v="8383" actId="478"/>
          <ac:spMkLst>
            <pc:docMk/>
            <pc:sldMk cId="2013128739" sldId="296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21" creationId="{AB4B85E7-EE35-B686-A2E6-C93A360F1BE4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22" creationId="{EFA8F531-2320-B38B-1476-2B3E125093D7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23" creationId="{9147A164-C47B-70E9-7906-E301749824D4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24" creationId="{0F90A61C-F70B-8521-375C-0033D5108F6A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25" creationId="{43372D19-4AA0-AFCF-4E40-ED675EF28C9D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26" creationId="{730C6B26-6B67-99C9-6FA5-C20597EA8827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27" creationId="{8EADC3F9-2F84-CD6B-1CE8-83F224E5E434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28" creationId="{84B06ACA-F5A1-739D-5746-6DF9D62653B0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29" creationId="{5A97CF24-F2E1-FCB5-7FFC-FAAA32095F96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30" creationId="{DA21F1C9-9448-4C18-3E87-4016C874BEE5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31" creationId="{E693657E-8A1D-C4F0-F97C-09A0910C1BD2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33" creationId="{B68B827B-3C0E-357C-AB0E-0DA02EC716AF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34" creationId="{FFA98473-913A-CC9F-E86D-66B0050294AB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35" creationId="{1B440577-DD0C-B146-2658-FD21E6720334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36" creationId="{FFFCD69B-F5FA-9C5C-3D68-87EE098782A4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37" creationId="{A1FDA109-D464-EAF9-E633-8A53751A76A6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38" creationId="{3E353D92-EDC3-944C-86E9-95427313634A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39" creationId="{D5421D8D-9723-0859-36E6-F479FB470381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40" creationId="{265211A9-6E4E-32B1-E897-80C9675B3445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41" creationId="{62BA4A94-AC49-3783-EA9C-F7A0A09750A7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42" creationId="{ABE49D8C-451F-8AC8-6A46-0EC7CEA1FE0F}"/>
          </ac:spMkLst>
        </pc:spChg>
        <pc:spChg chg="add mod">
          <ac:chgData name="Fabio Di Troia" userId="7de80edd88c2c9de" providerId="LiveId" clId="{6DAB700A-E9A0-4F57-8371-D527B47FC50B}" dt="2023-04-03T23:32:37.587" v="8384"/>
          <ac:spMkLst>
            <pc:docMk/>
            <pc:sldMk cId="2013128739" sldId="296"/>
            <ac:spMk id="43" creationId="{DDC7BFD3-9E8E-5B23-5C64-6B14063C339B}"/>
          </ac:spMkLst>
        </pc:spChg>
        <pc:spChg chg="add mod">
          <ac:chgData name="Fabio Di Troia" userId="7de80edd88c2c9de" providerId="LiveId" clId="{6DAB700A-E9A0-4F57-8371-D527B47FC50B}" dt="2023-04-03T23:33:00.520" v="8389" actId="1035"/>
          <ac:spMkLst>
            <pc:docMk/>
            <pc:sldMk cId="2013128739" sldId="296"/>
            <ac:spMk id="44" creationId="{2DAA22A9-8054-EAA6-2AD9-CE7B866E75A8}"/>
          </ac:spMkLst>
        </pc:spChg>
        <pc:cxnChg chg="del">
          <ac:chgData name="Fabio Di Troia" userId="7de80edd88c2c9de" providerId="LiveId" clId="{6DAB700A-E9A0-4F57-8371-D527B47FC50B}" dt="2023-04-03T23:32:37.183" v="8383" actId="478"/>
          <ac:cxnSpMkLst>
            <pc:docMk/>
            <pc:sldMk cId="2013128739" sldId="296"/>
            <ac:cxnSpMk id="4" creationId="{578F4657-D3DC-0171-9E4C-4C4E2C02D895}"/>
          </ac:cxnSpMkLst>
        </pc:cxnChg>
        <pc:cxnChg chg="del">
          <ac:chgData name="Fabio Di Troia" userId="7de80edd88c2c9de" providerId="LiveId" clId="{6DAB700A-E9A0-4F57-8371-D527B47FC50B}" dt="2023-04-03T23:32:37.183" v="8383" actId="478"/>
          <ac:cxnSpMkLst>
            <pc:docMk/>
            <pc:sldMk cId="2013128739" sldId="296"/>
            <ac:cxnSpMk id="5" creationId="{EA8A97DD-1923-B58A-A7E2-4311960D8545}"/>
          </ac:cxnSpMkLst>
        </pc:cxnChg>
        <pc:cxnChg chg="del">
          <ac:chgData name="Fabio Di Troia" userId="7de80edd88c2c9de" providerId="LiveId" clId="{6DAB700A-E9A0-4F57-8371-D527B47FC50B}" dt="2023-04-03T23:32:37.183" v="8383" actId="478"/>
          <ac:cxnSpMkLst>
            <pc:docMk/>
            <pc:sldMk cId="2013128739" sldId="296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32:37.587" v="8384"/>
          <ac:cxnSpMkLst>
            <pc:docMk/>
            <pc:sldMk cId="2013128739" sldId="296"/>
            <ac:cxnSpMk id="19" creationId="{5BBF7086-F638-BCFC-5343-34C08F223B39}"/>
          </ac:cxnSpMkLst>
        </pc:cxnChg>
        <pc:cxnChg chg="add mod">
          <ac:chgData name="Fabio Di Troia" userId="7de80edd88c2c9de" providerId="LiveId" clId="{6DAB700A-E9A0-4F57-8371-D527B47FC50B}" dt="2023-04-03T23:32:37.587" v="8384"/>
          <ac:cxnSpMkLst>
            <pc:docMk/>
            <pc:sldMk cId="2013128739" sldId="296"/>
            <ac:cxnSpMk id="20" creationId="{DD4C5750-D3DA-CB8E-ED13-A224BFA3A56E}"/>
          </ac:cxnSpMkLst>
        </pc:cxnChg>
        <pc:cxnChg chg="add mod">
          <ac:chgData name="Fabio Di Troia" userId="7de80edd88c2c9de" providerId="LiveId" clId="{6DAB700A-E9A0-4F57-8371-D527B47FC50B}" dt="2023-04-03T23:33:04.224" v="8404" actId="1036"/>
          <ac:cxnSpMkLst>
            <pc:docMk/>
            <pc:sldMk cId="2013128739" sldId="296"/>
            <ac:cxnSpMk id="32" creationId="{F13747AC-CB41-D153-5D21-D9FC18AF1158}"/>
          </ac:cxnSpMkLst>
        </pc:cxnChg>
      </pc:sldChg>
      <pc:sldChg chg="del modTransition">
        <pc:chgData name="Fabio Di Troia" userId="7de80edd88c2c9de" providerId="LiveId" clId="{6DAB700A-E9A0-4F57-8371-D527B47FC50B}" dt="2023-04-03T23:25:47.108" v="8100" actId="2696"/>
        <pc:sldMkLst>
          <pc:docMk/>
          <pc:sldMk cId="3461926975" sldId="296"/>
        </pc:sldMkLst>
      </pc:sldChg>
      <pc:sldChg chg="addSp delSp modSp add mod">
        <pc:chgData name="Fabio Di Troia" userId="7de80edd88c2c9de" providerId="LiveId" clId="{6DAB700A-E9A0-4F57-8371-D527B47FC50B}" dt="2023-04-03T23:38:53.542" v="8548"/>
        <pc:sldMkLst>
          <pc:docMk/>
          <pc:sldMk cId="1107789037" sldId="297"/>
        </pc:sldMkLst>
        <pc:spChg chg="mod">
          <ac:chgData name="Fabio Di Troia" userId="7de80edd88c2c9de" providerId="LiveId" clId="{6DAB700A-E9A0-4F57-8371-D527B47FC50B}" dt="2023-04-03T23:38:53.542" v="8548"/>
          <ac:spMkLst>
            <pc:docMk/>
            <pc:sldMk cId="1107789037" sldId="297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3:48.713" v="8423" actId="255"/>
          <ac:spMkLst>
            <pc:docMk/>
            <pc:sldMk cId="1107789037" sldId="297"/>
            <ac:spMk id="3" creationId="{001D370B-3959-C91F-8E98-AF44126B6E76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6" creationId="{4BFFA11A-7229-23C1-2F96-030636C0E463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7" creationId="{83EE5A01-6F8C-CD11-6B46-DE7C83B07EC0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8" creationId="{6AA5F215-FA2F-05F4-6BBC-85E28642C2C5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9" creationId="{9D9017F2-6FEA-1D6D-56A5-F1C1394A7E9D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10" creationId="{3EAE1F5B-11A9-1990-9170-9F872895F53F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11" creationId="{51A67034-A535-E180-EF05-98B46B7854A3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12" creationId="{C4BAB069-9960-C5CB-41A3-26E251C6BB39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13" creationId="{0884CDAE-EA55-2ED8-0FC5-E244D206B9C4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14" creationId="{F2238825-63BF-D1E9-AF6C-1FE81DFC233B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15" creationId="{50ADF5E0-9E57-2117-5C9C-F3C99FB4027C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16" creationId="{4137FDAB-5AC0-AF53-DF54-1897999D0B8D}"/>
          </ac:spMkLst>
        </pc:spChg>
        <pc:spChg chg="del">
          <ac:chgData name="Fabio Di Troia" userId="7de80edd88c2c9de" providerId="LiveId" clId="{6DAB700A-E9A0-4F57-8371-D527B47FC50B}" dt="2023-04-03T23:33:19.258" v="8405" actId="478"/>
          <ac:spMkLst>
            <pc:docMk/>
            <pc:sldMk cId="1107789037" sldId="297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21" creationId="{9171B556-2B8C-84EE-A089-839E5538E5A0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22" creationId="{DDF36F34-4896-26DC-DB58-A322837A5635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23" creationId="{C1771D67-04C7-C0F0-EF4E-98778F3B93CC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24" creationId="{3E7782B5-F709-5DC8-A435-BC4E1DFE0937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25" creationId="{D38573CA-1944-1648-CB63-6829117B7F60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26" creationId="{0B67AF79-2EA0-E032-9B04-D1D18ECDE1D3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27" creationId="{774B11D6-437C-B245-ED71-127C927FC322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28" creationId="{3DE741DE-31C8-5129-4F94-3AB8F064976E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29" creationId="{32ABCFC7-F5BC-BF25-B469-8DE7C2183A6F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30" creationId="{D27F088F-D181-ACD5-7E85-261ACE45E473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31" creationId="{4256FA7E-4EEB-5AF2-A34C-43F1351A032D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33" creationId="{7BBBC28B-5AFC-7C88-9A8F-7BA8C6E63456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34" creationId="{E1A50831-C9E4-3884-597A-9BA2ACB1AFC8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35" creationId="{F629E3DF-48E9-5BC7-B6F3-A3960966CEFC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36" creationId="{4A3287AC-80AE-3A11-CBDE-5D96504420DA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37" creationId="{557F95AE-36A2-6D60-0AAB-4DC68C4ACA94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38" creationId="{953394F0-5523-6480-707B-5DB848544AA9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39" creationId="{8EC09C37-5DC1-03D9-8150-2126C8DA1A41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40" creationId="{139634FB-E9C5-F560-DF69-FAE6F9B264B5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41" creationId="{A4651315-19A4-77D2-C650-37E1CA5532E2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42" creationId="{DC09F0F1-93CE-9B29-D719-B3D9493F6732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43" creationId="{7DB5286B-B616-E55F-386A-9053CD8A6CE2}"/>
          </ac:spMkLst>
        </pc:spChg>
        <pc:spChg chg="add mod">
          <ac:chgData name="Fabio Di Troia" userId="7de80edd88c2c9de" providerId="LiveId" clId="{6DAB700A-E9A0-4F57-8371-D527B47FC50B}" dt="2023-04-03T23:33:19.586" v="8406"/>
          <ac:spMkLst>
            <pc:docMk/>
            <pc:sldMk cId="1107789037" sldId="297"/>
            <ac:spMk id="44" creationId="{53D98162-4B77-A2B3-99DE-697C395F6C3D}"/>
          </ac:spMkLst>
        </pc:spChg>
        <pc:spChg chg="add mod">
          <ac:chgData name="Fabio Di Troia" userId="7de80edd88c2c9de" providerId="LiveId" clId="{6DAB700A-E9A0-4F57-8371-D527B47FC50B}" dt="2023-04-03T23:33:58.289" v="8425" actId="1076"/>
          <ac:spMkLst>
            <pc:docMk/>
            <pc:sldMk cId="1107789037" sldId="297"/>
            <ac:spMk id="45" creationId="{3A7A2553-74BA-5BBB-9A7B-26858F595488}"/>
          </ac:spMkLst>
        </pc:spChg>
        <pc:cxnChg chg="del">
          <ac:chgData name="Fabio Di Troia" userId="7de80edd88c2c9de" providerId="LiveId" clId="{6DAB700A-E9A0-4F57-8371-D527B47FC50B}" dt="2023-04-03T23:33:19.258" v="8405" actId="478"/>
          <ac:cxnSpMkLst>
            <pc:docMk/>
            <pc:sldMk cId="1107789037" sldId="297"/>
            <ac:cxnSpMk id="4" creationId="{578F4657-D3DC-0171-9E4C-4C4E2C02D895}"/>
          </ac:cxnSpMkLst>
        </pc:cxnChg>
        <pc:cxnChg chg="del">
          <ac:chgData name="Fabio Di Troia" userId="7de80edd88c2c9de" providerId="LiveId" clId="{6DAB700A-E9A0-4F57-8371-D527B47FC50B}" dt="2023-04-03T23:33:19.258" v="8405" actId="478"/>
          <ac:cxnSpMkLst>
            <pc:docMk/>
            <pc:sldMk cId="1107789037" sldId="297"/>
            <ac:cxnSpMk id="5" creationId="{EA8A97DD-1923-B58A-A7E2-4311960D8545}"/>
          </ac:cxnSpMkLst>
        </pc:cxnChg>
        <pc:cxnChg chg="del">
          <ac:chgData name="Fabio Di Troia" userId="7de80edd88c2c9de" providerId="LiveId" clId="{6DAB700A-E9A0-4F57-8371-D527B47FC50B}" dt="2023-04-03T23:33:19.258" v="8405" actId="478"/>
          <ac:cxnSpMkLst>
            <pc:docMk/>
            <pc:sldMk cId="1107789037" sldId="297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33:19.586" v="8406"/>
          <ac:cxnSpMkLst>
            <pc:docMk/>
            <pc:sldMk cId="1107789037" sldId="297"/>
            <ac:cxnSpMk id="19" creationId="{3D65E0F9-B27A-2E30-567D-2EAA121F87DD}"/>
          </ac:cxnSpMkLst>
        </pc:cxnChg>
        <pc:cxnChg chg="add mod">
          <ac:chgData name="Fabio Di Troia" userId="7de80edd88c2c9de" providerId="LiveId" clId="{6DAB700A-E9A0-4F57-8371-D527B47FC50B}" dt="2023-04-03T23:33:19.586" v="8406"/>
          <ac:cxnSpMkLst>
            <pc:docMk/>
            <pc:sldMk cId="1107789037" sldId="297"/>
            <ac:cxnSpMk id="20" creationId="{9505B409-EEFE-1FF8-A44F-DE8C618B3041}"/>
          </ac:cxnSpMkLst>
        </pc:cxnChg>
        <pc:cxnChg chg="add mod">
          <ac:chgData name="Fabio Di Troia" userId="7de80edd88c2c9de" providerId="LiveId" clId="{6DAB700A-E9A0-4F57-8371-D527B47FC50B}" dt="2023-04-03T23:33:29.293" v="8416" actId="1035"/>
          <ac:cxnSpMkLst>
            <pc:docMk/>
            <pc:sldMk cId="1107789037" sldId="297"/>
            <ac:cxnSpMk id="32" creationId="{CF6AA93D-9D49-3BC0-0268-B43DBF0E5640}"/>
          </ac:cxnSpMkLst>
        </pc:cxnChg>
      </pc:sldChg>
      <pc:sldChg chg="del modTransition">
        <pc:chgData name="Fabio Di Troia" userId="7de80edd88c2c9de" providerId="LiveId" clId="{6DAB700A-E9A0-4F57-8371-D527B47FC50B}" dt="2023-04-03T23:25:47.108" v="8100" actId="2696"/>
        <pc:sldMkLst>
          <pc:docMk/>
          <pc:sldMk cId="4089657786" sldId="297"/>
        </pc:sldMkLst>
      </pc:sldChg>
      <pc:sldChg chg="addSp delSp modSp add mod">
        <pc:chgData name="Fabio Di Troia" userId="7de80edd88c2c9de" providerId="LiveId" clId="{6DAB700A-E9A0-4F57-8371-D527B47FC50B}" dt="2023-04-03T23:38:56.327" v="8549"/>
        <pc:sldMkLst>
          <pc:docMk/>
          <pc:sldMk cId="626712638" sldId="298"/>
        </pc:sldMkLst>
        <pc:spChg chg="mod">
          <ac:chgData name="Fabio Di Troia" userId="7de80edd88c2c9de" providerId="LiveId" clId="{6DAB700A-E9A0-4F57-8371-D527B47FC50B}" dt="2023-04-03T23:38:56.327" v="8549"/>
          <ac:spMkLst>
            <pc:docMk/>
            <pc:sldMk cId="626712638" sldId="298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4:20.840" v="8432" actId="6549"/>
          <ac:spMkLst>
            <pc:docMk/>
            <pc:sldMk cId="626712638" sldId="298"/>
            <ac:spMk id="3" creationId="{001D370B-3959-C91F-8E98-AF44126B6E76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6" creationId="{4BFFA11A-7229-23C1-2F96-030636C0E463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7" creationId="{83EE5A01-6F8C-CD11-6B46-DE7C83B07EC0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8" creationId="{6AA5F215-FA2F-05F4-6BBC-85E28642C2C5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9" creationId="{9D9017F2-6FEA-1D6D-56A5-F1C1394A7E9D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10" creationId="{3EAE1F5B-11A9-1990-9170-9F872895F53F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11" creationId="{51A67034-A535-E180-EF05-98B46B7854A3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12" creationId="{C4BAB069-9960-C5CB-41A3-26E251C6BB39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13" creationId="{0884CDAE-EA55-2ED8-0FC5-E244D206B9C4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14" creationId="{F2238825-63BF-D1E9-AF6C-1FE81DFC233B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15" creationId="{50ADF5E0-9E57-2117-5C9C-F3C99FB4027C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16" creationId="{4137FDAB-5AC0-AF53-DF54-1897999D0B8D}"/>
          </ac:spMkLst>
        </pc:spChg>
        <pc:spChg chg="del">
          <ac:chgData name="Fabio Di Troia" userId="7de80edd88c2c9de" providerId="LiveId" clId="{6DAB700A-E9A0-4F57-8371-D527B47FC50B}" dt="2023-04-03T23:34:09.239" v="8428" actId="478"/>
          <ac:spMkLst>
            <pc:docMk/>
            <pc:sldMk cId="626712638" sldId="298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21" creationId="{D66337AF-56D8-1903-8E6F-56B185CFFE5E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22" creationId="{A5A6C02F-E6F3-A5E8-C216-5A4A926B946D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23" creationId="{38DC92EC-E12E-FAB6-E240-9BC964423026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24" creationId="{DBE5CAE7-8F7C-607C-3F8D-2A1545FE8F32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25" creationId="{23C2A33D-F247-933B-7C6A-660D3AE2CC7C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26" creationId="{48B731AE-0A35-F2D5-732B-FA9F786EB361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27" creationId="{D746158B-BEF4-1FED-6F8E-7081E655976F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28" creationId="{919D5761-25F5-5036-5DC2-C6980BCAF269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29" creationId="{B19F5C64-757B-3192-CA40-3A4C18A254D2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30" creationId="{80416816-7AAB-C976-344F-39644E2A3946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31" creationId="{30E946EF-1798-AD81-22B0-4E7DCDBE0403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33" creationId="{7B30053D-D283-4DFF-0C5E-0D7C5CF03212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34" creationId="{1F60A87B-6F81-0CC1-F645-1F5ADB7903D2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35" creationId="{3425F025-AF4C-AA96-5845-9EDDE583FDB0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36" creationId="{B3310F2D-0AFB-4B57-6BC1-550A4C6E7998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37" creationId="{FBE1D939-2947-61FB-A7F3-7A3BC6BADAAC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38" creationId="{BE877C6E-F9C0-CF8E-E69B-0718212AB8C8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39" creationId="{E6C1410D-B7FD-6E3E-94ED-C93FCD07465B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40" creationId="{17AE5255-CE22-5ED3-52BD-90C9F026B8F0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41" creationId="{B8D4FB57-7B28-EAEF-553E-FB0DCDD2A193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42" creationId="{D69770B6-4E61-2CE7-E508-C101B5C28F28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43" creationId="{934CD8C3-1269-4631-EDFC-B9BB458822A0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44" creationId="{6E06ABB7-5F00-727D-6099-B41FC096C510}"/>
          </ac:spMkLst>
        </pc:spChg>
        <pc:spChg chg="add mod">
          <ac:chgData name="Fabio Di Troia" userId="7de80edd88c2c9de" providerId="LiveId" clId="{6DAB700A-E9A0-4F57-8371-D527B47FC50B}" dt="2023-04-03T23:34:09.592" v="8429"/>
          <ac:spMkLst>
            <pc:docMk/>
            <pc:sldMk cId="626712638" sldId="298"/>
            <ac:spMk id="45" creationId="{0556D1DC-F65C-297F-F5A5-8699DCEEA690}"/>
          </ac:spMkLst>
        </pc:spChg>
        <pc:spChg chg="add mod">
          <ac:chgData name="Fabio Di Troia" userId="7de80edd88c2c9de" providerId="LiveId" clId="{6DAB700A-E9A0-4F57-8371-D527B47FC50B}" dt="2023-04-03T23:34:29.176" v="8434" actId="1076"/>
          <ac:spMkLst>
            <pc:docMk/>
            <pc:sldMk cId="626712638" sldId="298"/>
            <ac:spMk id="46" creationId="{B069F6D7-2A1B-8F72-117A-0F205075F766}"/>
          </ac:spMkLst>
        </pc:spChg>
        <pc:cxnChg chg="del">
          <ac:chgData name="Fabio Di Troia" userId="7de80edd88c2c9de" providerId="LiveId" clId="{6DAB700A-E9A0-4F57-8371-D527B47FC50B}" dt="2023-04-03T23:34:09.239" v="8428" actId="478"/>
          <ac:cxnSpMkLst>
            <pc:docMk/>
            <pc:sldMk cId="626712638" sldId="298"/>
            <ac:cxnSpMk id="4" creationId="{578F4657-D3DC-0171-9E4C-4C4E2C02D895}"/>
          </ac:cxnSpMkLst>
        </pc:cxnChg>
        <pc:cxnChg chg="del">
          <ac:chgData name="Fabio Di Troia" userId="7de80edd88c2c9de" providerId="LiveId" clId="{6DAB700A-E9A0-4F57-8371-D527B47FC50B}" dt="2023-04-03T23:34:09.239" v="8428" actId="478"/>
          <ac:cxnSpMkLst>
            <pc:docMk/>
            <pc:sldMk cId="626712638" sldId="298"/>
            <ac:cxnSpMk id="5" creationId="{EA8A97DD-1923-B58A-A7E2-4311960D8545}"/>
          </ac:cxnSpMkLst>
        </pc:cxnChg>
        <pc:cxnChg chg="del">
          <ac:chgData name="Fabio Di Troia" userId="7de80edd88c2c9de" providerId="LiveId" clId="{6DAB700A-E9A0-4F57-8371-D527B47FC50B}" dt="2023-04-03T23:34:09.239" v="8428" actId="478"/>
          <ac:cxnSpMkLst>
            <pc:docMk/>
            <pc:sldMk cId="626712638" sldId="298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34:09.592" v="8429"/>
          <ac:cxnSpMkLst>
            <pc:docMk/>
            <pc:sldMk cId="626712638" sldId="298"/>
            <ac:cxnSpMk id="19" creationId="{70E187DC-55C4-7F2D-23A7-A7CBBD34F43F}"/>
          </ac:cxnSpMkLst>
        </pc:cxnChg>
        <pc:cxnChg chg="add mod">
          <ac:chgData name="Fabio Di Troia" userId="7de80edd88c2c9de" providerId="LiveId" clId="{6DAB700A-E9A0-4F57-8371-D527B47FC50B}" dt="2023-04-03T23:34:09.592" v="8429"/>
          <ac:cxnSpMkLst>
            <pc:docMk/>
            <pc:sldMk cId="626712638" sldId="298"/>
            <ac:cxnSpMk id="20" creationId="{374EA80D-F706-6778-D608-ACC75CFACB41}"/>
          </ac:cxnSpMkLst>
        </pc:cxnChg>
        <pc:cxnChg chg="add mod">
          <ac:chgData name="Fabio Di Troia" userId="7de80edd88c2c9de" providerId="LiveId" clId="{6DAB700A-E9A0-4F57-8371-D527B47FC50B}" dt="2023-04-03T23:34:32.196" v="8445" actId="1035"/>
          <ac:cxnSpMkLst>
            <pc:docMk/>
            <pc:sldMk cId="626712638" sldId="298"/>
            <ac:cxnSpMk id="32" creationId="{25E01037-AA75-68EC-824E-C94C82776BC3}"/>
          </ac:cxnSpMkLst>
        </pc:cxnChg>
      </pc:sldChg>
      <pc:sldChg chg="del modTransition">
        <pc:chgData name="Fabio Di Troia" userId="7de80edd88c2c9de" providerId="LiveId" clId="{6DAB700A-E9A0-4F57-8371-D527B47FC50B}" dt="2023-04-03T23:25:47.108" v="8100" actId="2696"/>
        <pc:sldMkLst>
          <pc:docMk/>
          <pc:sldMk cId="2670739057" sldId="298"/>
        </pc:sldMkLst>
      </pc:sldChg>
      <pc:sldChg chg="addSp delSp modSp add mod">
        <pc:chgData name="Fabio Di Troia" userId="7de80edd88c2c9de" providerId="LiveId" clId="{6DAB700A-E9A0-4F57-8371-D527B47FC50B}" dt="2023-04-03T23:38:59.598" v="8550"/>
        <pc:sldMkLst>
          <pc:docMk/>
          <pc:sldMk cId="22840890" sldId="299"/>
        </pc:sldMkLst>
        <pc:spChg chg="mod">
          <ac:chgData name="Fabio Di Troia" userId="7de80edd88c2c9de" providerId="LiveId" clId="{6DAB700A-E9A0-4F57-8371-D527B47FC50B}" dt="2023-04-03T23:38:59.598" v="8550"/>
          <ac:spMkLst>
            <pc:docMk/>
            <pc:sldMk cId="22840890" sldId="299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5:04.981" v="8465" actId="20577"/>
          <ac:spMkLst>
            <pc:docMk/>
            <pc:sldMk cId="22840890" sldId="299"/>
            <ac:spMk id="3" creationId="{001D370B-3959-C91F-8E98-AF44126B6E76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6" creationId="{4BFFA11A-7229-23C1-2F96-030636C0E463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7" creationId="{83EE5A01-6F8C-CD11-6B46-DE7C83B07EC0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8" creationId="{6AA5F215-FA2F-05F4-6BBC-85E28642C2C5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9" creationId="{9D9017F2-6FEA-1D6D-56A5-F1C1394A7E9D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10" creationId="{3EAE1F5B-11A9-1990-9170-9F872895F53F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11" creationId="{51A67034-A535-E180-EF05-98B46B7854A3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12" creationId="{C4BAB069-9960-C5CB-41A3-26E251C6BB39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13" creationId="{0884CDAE-EA55-2ED8-0FC5-E244D206B9C4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14" creationId="{F2238825-63BF-D1E9-AF6C-1FE81DFC233B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15" creationId="{50ADF5E0-9E57-2117-5C9C-F3C99FB4027C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16" creationId="{4137FDAB-5AC0-AF53-DF54-1897999D0B8D}"/>
          </ac:spMkLst>
        </pc:spChg>
        <pc:spChg chg="del">
          <ac:chgData name="Fabio Di Troia" userId="7de80edd88c2c9de" providerId="LiveId" clId="{6DAB700A-E9A0-4F57-8371-D527B47FC50B}" dt="2023-04-03T23:34:47.340" v="8446" actId="478"/>
          <ac:spMkLst>
            <pc:docMk/>
            <pc:sldMk cId="22840890" sldId="299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21" creationId="{F7A1A9ED-8CCB-4A95-25B2-A914800AAF1A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22" creationId="{FAD915F8-6798-1229-F288-CC3EEB8F8125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23" creationId="{FB08CD4D-5EAF-682A-8022-02956BC3D91A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24" creationId="{3CAEB26C-A2C6-EA87-14BD-908B132F552A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25" creationId="{C755A015-FE1C-42A5-0685-BC847CD4DE8E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26" creationId="{E155B8EF-7CBA-42B5-8402-624B59E94319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27" creationId="{56CB30D0-9645-3148-CCFF-A234D833C18F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28" creationId="{1A042873-587E-13C0-1858-F3B1770EF25F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29" creationId="{DC6A0B81-6AC8-D31C-46EB-B1D144E27689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30" creationId="{3CA7D037-1B74-11BA-E193-EBF7A07C7E72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31" creationId="{269E7E56-4DBF-4C26-B32D-CCFB928E9E6E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33" creationId="{A98D8E0F-7758-83C5-8B09-B109529D0389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34" creationId="{D87EE908-E167-5F0C-2134-894D95EE8006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35" creationId="{532546EC-AA2E-DAC6-768F-62B6EF500EF6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36" creationId="{BCACCF08-C34A-2236-299F-1CAF4B109376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37" creationId="{986C68B8-064B-E331-8CFD-6ECB95CD0CCB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38" creationId="{9D514D14-1BD2-2E61-F634-5F953D06610D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39" creationId="{63250A64-691C-7675-3B2B-299EE9382823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40" creationId="{5117F238-4214-A347-D4B1-B0F8ABF27BDF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41" creationId="{8B8FC856-EEFA-668B-170B-FD261E54D8CB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42" creationId="{92876A0B-2847-CCC3-613A-56D84DE54495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43" creationId="{7AC08241-6A7D-5DF9-8905-66B4A8051EEF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44" creationId="{906117F5-0B5C-18FD-8663-9DA3A36DBD7A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45" creationId="{17BA69CE-7CB3-4DCF-3255-974E77B63AB0}"/>
          </ac:spMkLst>
        </pc:spChg>
        <pc:spChg chg="add mod">
          <ac:chgData name="Fabio Di Troia" userId="7de80edd88c2c9de" providerId="LiveId" clId="{6DAB700A-E9A0-4F57-8371-D527B47FC50B}" dt="2023-04-03T23:34:47.655" v="8447"/>
          <ac:spMkLst>
            <pc:docMk/>
            <pc:sldMk cId="22840890" sldId="299"/>
            <ac:spMk id="46" creationId="{8A17F345-8920-8688-C862-5D9B1AB8D272}"/>
          </ac:spMkLst>
        </pc:spChg>
        <pc:spChg chg="add mod">
          <ac:chgData name="Fabio Di Troia" userId="7de80edd88c2c9de" providerId="LiveId" clId="{6DAB700A-E9A0-4F57-8371-D527B47FC50B}" dt="2023-04-03T23:35:12.657" v="8469" actId="1037"/>
          <ac:spMkLst>
            <pc:docMk/>
            <pc:sldMk cId="22840890" sldId="299"/>
            <ac:spMk id="47" creationId="{BF655E89-93E0-EFB4-6D23-9499D9ABAACA}"/>
          </ac:spMkLst>
        </pc:spChg>
        <pc:cxnChg chg="del">
          <ac:chgData name="Fabio Di Troia" userId="7de80edd88c2c9de" providerId="LiveId" clId="{6DAB700A-E9A0-4F57-8371-D527B47FC50B}" dt="2023-04-03T23:34:47.340" v="8446" actId="478"/>
          <ac:cxnSpMkLst>
            <pc:docMk/>
            <pc:sldMk cId="22840890" sldId="299"/>
            <ac:cxnSpMk id="4" creationId="{578F4657-D3DC-0171-9E4C-4C4E2C02D895}"/>
          </ac:cxnSpMkLst>
        </pc:cxnChg>
        <pc:cxnChg chg="del">
          <ac:chgData name="Fabio Di Troia" userId="7de80edd88c2c9de" providerId="LiveId" clId="{6DAB700A-E9A0-4F57-8371-D527B47FC50B}" dt="2023-04-03T23:34:47.340" v="8446" actId="478"/>
          <ac:cxnSpMkLst>
            <pc:docMk/>
            <pc:sldMk cId="22840890" sldId="299"/>
            <ac:cxnSpMk id="5" creationId="{EA8A97DD-1923-B58A-A7E2-4311960D8545}"/>
          </ac:cxnSpMkLst>
        </pc:cxnChg>
        <pc:cxnChg chg="del">
          <ac:chgData name="Fabio Di Troia" userId="7de80edd88c2c9de" providerId="LiveId" clId="{6DAB700A-E9A0-4F57-8371-D527B47FC50B}" dt="2023-04-03T23:34:47.340" v="8446" actId="478"/>
          <ac:cxnSpMkLst>
            <pc:docMk/>
            <pc:sldMk cId="22840890" sldId="299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34:47.655" v="8447"/>
          <ac:cxnSpMkLst>
            <pc:docMk/>
            <pc:sldMk cId="22840890" sldId="299"/>
            <ac:cxnSpMk id="19" creationId="{E0C41D6A-4125-B680-4C58-91475D6CCA5E}"/>
          </ac:cxnSpMkLst>
        </pc:cxnChg>
        <pc:cxnChg chg="add mod">
          <ac:chgData name="Fabio Di Troia" userId="7de80edd88c2c9de" providerId="LiveId" clId="{6DAB700A-E9A0-4F57-8371-D527B47FC50B}" dt="2023-04-03T23:34:47.655" v="8447"/>
          <ac:cxnSpMkLst>
            <pc:docMk/>
            <pc:sldMk cId="22840890" sldId="299"/>
            <ac:cxnSpMk id="20" creationId="{45B13101-D686-0B50-4FCF-0ACAA454A329}"/>
          </ac:cxnSpMkLst>
        </pc:cxnChg>
        <pc:cxnChg chg="add mod">
          <ac:chgData name="Fabio Di Troia" userId="7de80edd88c2c9de" providerId="LiveId" clId="{6DAB700A-E9A0-4F57-8371-D527B47FC50B}" dt="2023-04-03T23:34:56.927" v="8462" actId="1036"/>
          <ac:cxnSpMkLst>
            <pc:docMk/>
            <pc:sldMk cId="22840890" sldId="299"/>
            <ac:cxnSpMk id="32" creationId="{1D9C483F-D01B-E0A0-2EF3-B6EB14830551}"/>
          </ac:cxnSpMkLst>
        </pc:cxnChg>
      </pc:sldChg>
      <pc:sldChg chg="del modTransition">
        <pc:chgData name="Fabio Di Troia" userId="7de80edd88c2c9de" providerId="LiveId" clId="{6DAB700A-E9A0-4F57-8371-D527B47FC50B}" dt="2023-04-03T23:25:47.108" v="8100" actId="2696"/>
        <pc:sldMkLst>
          <pc:docMk/>
          <pc:sldMk cId="3618348287" sldId="299"/>
        </pc:sldMkLst>
      </pc:sldChg>
      <pc:sldChg chg="del modTransition">
        <pc:chgData name="Fabio Di Troia" userId="7de80edd88c2c9de" providerId="LiveId" clId="{6DAB700A-E9A0-4F57-8371-D527B47FC50B}" dt="2023-04-03T23:25:47.108" v="8100" actId="2696"/>
        <pc:sldMkLst>
          <pc:docMk/>
          <pc:sldMk cId="1259718622" sldId="300"/>
        </pc:sldMkLst>
      </pc:sldChg>
      <pc:sldChg chg="addSp delSp modSp add mod">
        <pc:chgData name="Fabio Di Troia" userId="7de80edd88c2c9de" providerId="LiveId" clId="{6DAB700A-E9A0-4F57-8371-D527B47FC50B}" dt="2023-04-03T23:39:02.302" v="8551"/>
        <pc:sldMkLst>
          <pc:docMk/>
          <pc:sldMk cId="3460621568" sldId="300"/>
        </pc:sldMkLst>
        <pc:spChg chg="mod">
          <ac:chgData name="Fabio Di Troia" userId="7de80edd88c2c9de" providerId="LiveId" clId="{6DAB700A-E9A0-4F57-8371-D527B47FC50B}" dt="2023-04-03T23:39:02.302" v="8551"/>
          <ac:spMkLst>
            <pc:docMk/>
            <pc:sldMk cId="3460621568" sldId="300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5:56.905" v="8486" actId="6549"/>
          <ac:spMkLst>
            <pc:docMk/>
            <pc:sldMk cId="3460621568" sldId="300"/>
            <ac:spMk id="3" creationId="{001D370B-3959-C91F-8E98-AF44126B6E76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6" creationId="{4BFFA11A-7229-23C1-2F96-030636C0E463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7" creationId="{83EE5A01-6F8C-CD11-6B46-DE7C83B07EC0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8" creationId="{6AA5F215-FA2F-05F4-6BBC-85E28642C2C5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9" creationId="{9D9017F2-6FEA-1D6D-56A5-F1C1394A7E9D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10" creationId="{3EAE1F5B-11A9-1990-9170-9F872895F53F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11" creationId="{51A67034-A535-E180-EF05-98B46B7854A3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12" creationId="{C4BAB069-9960-C5CB-41A3-26E251C6BB39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13" creationId="{0884CDAE-EA55-2ED8-0FC5-E244D206B9C4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14" creationId="{F2238825-63BF-D1E9-AF6C-1FE81DFC233B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15" creationId="{50ADF5E0-9E57-2117-5C9C-F3C99FB4027C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16" creationId="{4137FDAB-5AC0-AF53-DF54-1897999D0B8D}"/>
          </ac:spMkLst>
        </pc:spChg>
        <pc:spChg chg="del">
          <ac:chgData name="Fabio Di Troia" userId="7de80edd88c2c9de" providerId="LiveId" clId="{6DAB700A-E9A0-4F57-8371-D527B47FC50B}" dt="2023-04-03T23:35:25.022" v="8470" actId="478"/>
          <ac:spMkLst>
            <pc:docMk/>
            <pc:sldMk cId="3460621568" sldId="300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21" creationId="{AED0FFB4-4371-4E24-53F7-F9B04B146142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22" creationId="{FECB053F-7C95-CBD5-D2EE-BEB14225B4F9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23" creationId="{57A4819B-6E10-8813-603A-B6FEB472A3AA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24" creationId="{672B1501-7548-08E0-7525-734AF9D83F81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25" creationId="{173181BB-BEE1-5708-98A3-934724462706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26" creationId="{B9A83854-F42C-AF9D-C1B6-2F62B40C821F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27" creationId="{8B2717F5-B5A0-63F2-90C2-BFCFF01E7303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28" creationId="{521EFC60-92C5-9059-9E81-D720566961BD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29" creationId="{19AC6EB5-9170-E7E8-1953-8E231D502215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30" creationId="{AE7AC859-B95D-7D78-C7A2-4D33068F6002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31" creationId="{D65DD96F-BD56-692C-5312-035ABAB2A0BB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33" creationId="{05195013-E173-1538-E249-EE92DC3A5707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34" creationId="{9F8D1917-D9C0-76E6-BFF8-9456154969A5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35" creationId="{553BB5A5-FC19-88BF-BA0B-D9B8DA917057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36" creationId="{8BC4C4B0-BD8F-E7C4-AEE8-0A7C8D32580F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37" creationId="{EA0AC3BC-5954-35C5-412E-8DBA0404C9EC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38" creationId="{DCB6AA7B-F55A-D0DB-AF1E-A630588443A8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39" creationId="{B72C3B41-9586-830B-3392-9C3E2849B8F0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40" creationId="{270D0CC9-A424-215B-3195-6B27AC4703D6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41" creationId="{5BE4D534-30E8-3712-E509-8FE52E28C4CC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42" creationId="{BAA1560B-7097-EF7B-8940-BEBFBA7F09B0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43" creationId="{B241166E-B814-71EE-860F-518B32B20BE6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44" creationId="{8959045E-683F-FFEA-BCAE-611E3F44CC2B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45" creationId="{0DBBC51F-5916-39D6-D405-88360CBB7B8F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46" creationId="{4ABCC2DB-84A9-4A9F-9A4B-945E534C5803}"/>
          </ac:spMkLst>
        </pc:spChg>
        <pc:spChg chg="add mod">
          <ac:chgData name="Fabio Di Troia" userId="7de80edd88c2c9de" providerId="LiveId" clId="{6DAB700A-E9A0-4F57-8371-D527B47FC50B}" dt="2023-04-03T23:35:25.344" v="8471"/>
          <ac:spMkLst>
            <pc:docMk/>
            <pc:sldMk cId="3460621568" sldId="300"/>
            <ac:spMk id="47" creationId="{ECABA2DA-219B-F85B-6177-652B94106368}"/>
          </ac:spMkLst>
        </pc:spChg>
        <pc:spChg chg="add mod">
          <ac:chgData name="Fabio Di Troia" userId="7de80edd88c2c9de" providerId="LiveId" clId="{6DAB700A-E9A0-4F57-8371-D527B47FC50B}" dt="2023-04-03T23:36:08.462" v="8488" actId="1076"/>
          <ac:spMkLst>
            <pc:docMk/>
            <pc:sldMk cId="3460621568" sldId="300"/>
            <ac:spMk id="48" creationId="{EFDE0DC7-F886-E1A6-6E3C-F8D22817DA5A}"/>
          </ac:spMkLst>
        </pc:spChg>
        <pc:cxnChg chg="del">
          <ac:chgData name="Fabio Di Troia" userId="7de80edd88c2c9de" providerId="LiveId" clId="{6DAB700A-E9A0-4F57-8371-D527B47FC50B}" dt="2023-04-03T23:35:25.022" v="8470" actId="478"/>
          <ac:cxnSpMkLst>
            <pc:docMk/>
            <pc:sldMk cId="3460621568" sldId="300"/>
            <ac:cxnSpMk id="4" creationId="{578F4657-D3DC-0171-9E4C-4C4E2C02D895}"/>
          </ac:cxnSpMkLst>
        </pc:cxnChg>
        <pc:cxnChg chg="del">
          <ac:chgData name="Fabio Di Troia" userId="7de80edd88c2c9de" providerId="LiveId" clId="{6DAB700A-E9A0-4F57-8371-D527B47FC50B}" dt="2023-04-03T23:35:25.022" v="8470" actId="478"/>
          <ac:cxnSpMkLst>
            <pc:docMk/>
            <pc:sldMk cId="3460621568" sldId="300"/>
            <ac:cxnSpMk id="5" creationId="{EA8A97DD-1923-B58A-A7E2-4311960D8545}"/>
          </ac:cxnSpMkLst>
        </pc:cxnChg>
        <pc:cxnChg chg="del">
          <ac:chgData name="Fabio Di Troia" userId="7de80edd88c2c9de" providerId="LiveId" clId="{6DAB700A-E9A0-4F57-8371-D527B47FC50B}" dt="2023-04-03T23:35:25.022" v="8470" actId="478"/>
          <ac:cxnSpMkLst>
            <pc:docMk/>
            <pc:sldMk cId="3460621568" sldId="300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35:25.344" v="8471"/>
          <ac:cxnSpMkLst>
            <pc:docMk/>
            <pc:sldMk cId="3460621568" sldId="300"/>
            <ac:cxnSpMk id="19" creationId="{4AE8865B-94BF-AE65-A744-1B8C1B18B7AC}"/>
          </ac:cxnSpMkLst>
        </pc:cxnChg>
        <pc:cxnChg chg="add mod">
          <ac:chgData name="Fabio Di Troia" userId="7de80edd88c2c9de" providerId="LiveId" clId="{6DAB700A-E9A0-4F57-8371-D527B47FC50B}" dt="2023-04-03T23:35:25.344" v="8471"/>
          <ac:cxnSpMkLst>
            <pc:docMk/>
            <pc:sldMk cId="3460621568" sldId="300"/>
            <ac:cxnSpMk id="20" creationId="{C8ADF6FF-A80D-A89F-04F0-1CC8A66E515F}"/>
          </ac:cxnSpMkLst>
        </pc:cxnChg>
        <pc:cxnChg chg="add mod">
          <ac:chgData name="Fabio Di Troia" userId="7de80edd88c2c9de" providerId="LiveId" clId="{6DAB700A-E9A0-4F57-8371-D527B47FC50B}" dt="2023-04-03T23:35:31.492" v="8483" actId="1035"/>
          <ac:cxnSpMkLst>
            <pc:docMk/>
            <pc:sldMk cId="3460621568" sldId="300"/>
            <ac:cxnSpMk id="32" creationId="{74D8B84C-010A-AE30-776A-02C2F1703555}"/>
          </ac:cxnSpMkLst>
        </pc:cxnChg>
      </pc:sldChg>
      <pc:sldChg chg="addSp delSp modSp add mod modTransition modAnim">
        <pc:chgData name="Fabio Di Troia" userId="7de80edd88c2c9de" providerId="LiveId" clId="{6DAB700A-E9A0-4F57-8371-D527B47FC50B}" dt="2023-04-04T00:29:25.191" v="8991"/>
        <pc:sldMkLst>
          <pc:docMk/>
          <pc:sldMk cId="1090727523" sldId="301"/>
        </pc:sldMkLst>
        <pc:spChg chg="mod">
          <ac:chgData name="Fabio Di Troia" userId="7de80edd88c2c9de" providerId="LiveId" clId="{6DAB700A-E9A0-4F57-8371-D527B47FC50B}" dt="2023-04-03T23:39:05.918" v="8552"/>
          <ac:spMkLst>
            <pc:docMk/>
            <pc:sldMk cId="1090727523" sldId="301"/>
            <ac:spMk id="2" creationId="{422E35DC-9000-C9BF-206F-C1A273D06BAF}"/>
          </ac:spMkLst>
        </pc:spChg>
        <pc:spChg chg="mod">
          <ac:chgData name="Fabio Di Troia" userId="7de80edd88c2c9de" providerId="LiveId" clId="{6DAB700A-E9A0-4F57-8371-D527B47FC50B}" dt="2023-04-03T23:36:38.436" v="8508" actId="20577"/>
          <ac:spMkLst>
            <pc:docMk/>
            <pc:sldMk cId="1090727523" sldId="301"/>
            <ac:spMk id="3" creationId="{001D370B-3959-C91F-8E98-AF44126B6E76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6" creationId="{4BFFA11A-7229-23C1-2F96-030636C0E463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7" creationId="{83EE5A01-6F8C-CD11-6B46-DE7C83B07EC0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8" creationId="{6AA5F215-FA2F-05F4-6BBC-85E28642C2C5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9" creationId="{9D9017F2-6FEA-1D6D-56A5-F1C1394A7E9D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10" creationId="{3EAE1F5B-11A9-1990-9170-9F872895F53F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11" creationId="{51A67034-A535-E180-EF05-98B46B7854A3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12" creationId="{C4BAB069-9960-C5CB-41A3-26E251C6BB39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13" creationId="{0884CDAE-EA55-2ED8-0FC5-E244D206B9C4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14" creationId="{F2238825-63BF-D1E9-AF6C-1FE81DFC233B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15" creationId="{50ADF5E0-9E57-2117-5C9C-F3C99FB4027C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16" creationId="{4137FDAB-5AC0-AF53-DF54-1897999D0B8D}"/>
          </ac:spMkLst>
        </pc:spChg>
        <pc:spChg chg="del">
          <ac:chgData name="Fabio Di Troia" userId="7de80edd88c2c9de" providerId="LiveId" clId="{6DAB700A-E9A0-4F57-8371-D527B47FC50B}" dt="2023-04-03T23:36:19.204" v="8489" actId="478"/>
          <ac:spMkLst>
            <pc:docMk/>
            <pc:sldMk cId="1090727523" sldId="301"/>
            <ac:spMk id="17" creationId="{659D420A-E93F-A25F-6085-87F2C6065151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21" creationId="{2BCEB0AB-42AE-BE64-3D43-1D749DA1CBD3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22" creationId="{EB9D5E40-9971-253D-75B2-4AFB671D9069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23" creationId="{255BB765-36C7-79E1-0F95-C57CC760DF90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24" creationId="{68916533-6927-26C3-E08F-88B95596D92B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25" creationId="{101D1078-67CA-A162-5DEE-D63E11AF4596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26" creationId="{CDA2C47C-89C8-07C7-0AAE-6C3BB272B272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27" creationId="{28890A93-86B6-9C23-37DA-C9C74913171D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28" creationId="{FD26FB69-8E66-0063-B819-BE585B2E1E37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29" creationId="{7C8931BB-D58A-8A12-478B-0E62491398D0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30" creationId="{0DA2DF06-3BE6-58B0-F860-FB241A1751F9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31" creationId="{E2B02CB5-E994-B919-106B-037DF7D0FBBA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33" creationId="{B1D19CD7-B725-2A2D-D459-3681E86858B5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34" creationId="{C3862D4B-74AE-0473-8B44-0458EFE46918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35" creationId="{751CC4AF-BE95-E6CF-6244-D41F891F9B79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36" creationId="{9C06E199-F000-8E6C-B715-54C343A4795D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37" creationId="{24333F5B-92C2-51B1-753B-316B4F581395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38" creationId="{BC0A7F11-9036-1B22-B089-E1E5387EAF72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39" creationId="{21986E19-BD96-7BCA-6A64-2427171E421E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40" creationId="{63966B48-1F6E-4B60-B347-75B527A0A39F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41" creationId="{BEE0E632-A265-3A2E-A4D9-E6D9B1167C82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42" creationId="{637C9C99-BA43-4FC0-28FD-A09DFC205FC9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43" creationId="{171C9F16-7E2F-266F-F034-F89FE892823B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44" creationId="{41DE489B-3A99-FF72-4918-6FBB2E24804E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45" creationId="{344BA437-D4A5-8817-A4F1-4CA4FA29E054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46" creationId="{BDD7FBA6-1B91-65AA-7250-095F8F83C405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47" creationId="{361E176B-E7B5-A32E-39EC-02D182F26058}"/>
          </ac:spMkLst>
        </pc:spChg>
        <pc:spChg chg="add mod">
          <ac:chgData name="Fabio Di Troia" userId="7de80edd88c2c9de" providerId="LiveId" clId="{6DAB700A-E9A0-4F57-8371-D527B47FC50B}" dt="2023-04-03T23:36:19.512" v="8490"/>
          <ac:spMkLst>
            <pc:docMk/>
            <pc:sldMk cId="1090727523" sldId="301"/>
            <ac:spMk id="48" creationId="{E2A0ADC4-1FF0-F707-E7CA-34D1965AED01}"/>
          </ac:spMkLst>
        </pc:spChg>
        <pc:spChg chg="add mod">
          <ac:chgData name="Fabio Di Troia" userId="7de80edd88c2c9de" providerId="LiveId" clId="{6DAB700A-E9A0-4F57-8371-D527B47FC50B}" dt="2023-04-03T23:36:26.073" v="8492" actId="1076"/>
          <ac:spMkLst>
            <pc:docMk/>
            <pc:sldMk cId="1090727523" sldId="301"/>
            <ac:spMk id="49" creationId="{9F451739-4422-D489-9483-A360A7D5181C}"/>
          </ac:spMkLst>
        </pc:spChg>
        <pc:cxnChg chg="del">
          <ac:chgData name="Fabio Di Troia" userId="7de80edd88c2c9de" providerId="LiveId" clId="{6DAB700A-E9A0-4F57-8371-D527B47FC50B}" dt="2023-04-03T23:36:19.204" v="8489" actId="478"/>
          <ac:cxnSpMkLst>
            <pc:docMk/>
            <pc:sldMk cId="1090727523" sldId="301"/>
            <ac:cxnSpMk id="4" creationId="{578F4657-D3DC-0171-9E4C-4C4E2C02D895}"/>
          </ac:cxnSpMkLst>
        </pc:cxnChg>
        <pc:cxnChg chg="del">
          <ac:chgData name="Fabio Di Troia" userId="7de80edd88c2c9de" providerId="LiveId" clId="{6DAB700A-E9A0-4F57-8371-D527B47FC50B}" dt="2023-04-03T23:36:19.204" v="8489" actId="478"/>
          <ac:cxnSpMkLst>
            <pc:docMk/>
            <pc:sldMk cId="1090727523" sldId="301"/>
            <ac:cxnSpMk id="5" creationId="{EA8A97DD-1923-B58A-A7E2-4311960D8545}"/>
          </ac:cxnSpMkLst>
        </pc:cxnChg>
        <pc:cxnChg chg="del">
          <ac:chgData name="Fabio Di Troia" userId="7de80edd88c2c9de" providerId="LiveId" clId="{6DAB700A-E9A0-4F57-8371-D527B47FC50B}" dt="2023-04-03T23:36:19.204" v="8489" actId="478"/>
          <ac:cxnSpMkLst>
            <pc:docMk/>
            <pc:sldMk cId="1090727523" sldId="301"/>
            <ac:cxnSpMk id="18" creationId="{35142CF3-8271-C25F-BD2E-277D1995A989}"/>
          </ac:cxnSpMkLst>
        </pc:cxnChg>
        <pc:cxnChg chg="add mod">
          <ac:chgData name="Fabio Di Troia" userId="7de80edd88c2c9de" providerId="LiveId" clId="{6DAB700A-E9A0-4F57-8371-D527B47FC50B}" dt="2023-04-03T23:36:19.512" v="8490"/>
          <ac:cxnSpMkLst>
            <pc:docMk/>
            <pc:sldMk cId="1090727523" sldId="301"/>
            <ac:cxnSpMk id="19" creationId="{924C8474-ED7A-AB19-6CFF-B53D427930F1}"/>
          </ac:cxnSpMkLst>
        </pc:cxnChg>
        <pc:cxnChg chg="add mod">
          <ac:chgData name="Fabio Di Troia" userId="7de80edd88c2c9de" providerId="LiveId" clId="{6DAB700A-E9A0-4F57-8371-D527B47FC50B}" dt="2023-04-03T23:36:19.512" v="8490"/>
          <ac:cxnSpMkLst>
            <pc:docMk/>
            <pc:sldMk cId="1090727523" sldId="301"/>
            <ac:cxnSpMk id="20" creationId="{FE5443C2-1A1B-DE01-7073-913FA14CABCC}"/>
          </ac:cxnSpMkLst>
        </pc:cxnChg>
        <pc:cxnChg chg="add mod">
          <ac:chgData name="Fabio Di Troia" userId="7de80edd88c2c9de" providerId="LiveId" clId="{6DAB700A-E9A0-4F57-8371-D527B47FC50B}" dt="2023-04-03T23:36:29.783" v="8504" actId="1035"/>
          <ac:cxnSpMkLst>
            <pc:docMk/>
            <pc:sldMk cId="1090727523" sldId="301"/>
            <ac:cxnSpMk id="32" creationId="{E44E47FC-222C-6607-2FEA-CC157C638C37}"/>
          </ac:cxnSpMkLst>
        </pc:cxnChg>
        <pc:cxnChg chg="add mod">
          <ac:chgData name="Fabio Di Troia" userId="7de80edd88c2c9de" providerId="LiveId" clId="{6DAB700A-E9A0-4F57-8371-D527B47FC50B}" dt="2023-04-03T23:37:10.611" v="8514" actId="1582"/>
          <ac:cxnSpMkLst>
            <pc:docMk/>
            <pc:sldMk cId="1090727523" sldId="301"/>
            <ac:cxnSpMk id="50" creationId="{E6B0CC65-C105-C215-0F59-1D5C9DDDCDEC}"/>
          </ac:cxnSpMkLst>
        </pc:cxnChg>
        <pc:cxnChg chg="add mod">
          <ac:chgData name="Fabio Di Troia" userId="7de80edd88c2c9de" providerId="LiveId" clId="{6DAB700A-E9A0-4F57-8371-D527B47FC50B}" dt="2023-04-03T23:37:17.321" v="8518" actId="14100"/>
          <ac:cxnSpMkLst>
            <pc:docMk/>
            <pc:sldMk cId="1090727523" sldId="301"/>
            <ac:cxnSpMk id="54" creationId="{E3D9F926-D924-9925-69EF-A4F9F5A12822}"/>
          </ac:cxnSpMkLst>
        </pc:cxnChg>
        <pc:cxnChg chg="add mod">
          <ac:chgData name="Fabio Di Troia" userId="7de80edd88c2c9de" providerId="LiveId" clId="{6DAB700A-E9A0-4F57-8371-D527B47FC50B}" dt="2023-04-03T23:37:23.785" v="8522" actId="14100"/>
          <ac:cxnSpMkLst>
            <pc:docMk/>
            <pc:sldMk cId="1090727523" sldId="301"/>
            <ac:cxnSpMk id="58" creationId="{8BAA583D-185F-DC96-3785-B07417CC0B22}"/>
          </ac:cxnSpMkLst>
        </pc:cxnChg>
        <pc:cxnChg chg="add mod">
          <ac:chgData name="Fabio Di Troia" userId="7de80edd88c2c9de" providerId="LiveId" clId="{6DAB700A-E9A0-4F57-8371-D527B47FC50B}" dt="2023-04-03T23:37:27.588" v="8525" actId="14100"/>
          <ac:cxnSpMkLst>
            <pc:docMk/>
            <pc:sldMk cId="1090727523" sldId="301"/>
            <ac:cxnSpMk id="62" creationId="{5B593013-84FC-17B0-15FA-2D1A77AE333E}"/>
          </ac:cxnSpMkLst>
        </pc:cxnChg>
        <pc:cxnChg chg="add mod">
          <ac:chgData name="Fabio Di Troia" userId="7de80edd88c2c9de" providerId="LiveId" clId="{6DAB700A-E9A0-4F57-8371-D527B47FC50B}" dt="2023-04-03T23:37:33.011" v="8528" actId="14100"/>
          <ac:cxnSpMkLst>
            <pc:docMk/>
            <pc:sldMk cId="1090727523" sldId="301"/>
            <ac:cxnSpMk id="65" creationId="{CDF9CB6A-F21C-5C20-357B-DE691CCD341B}"/>
          </ac:cxnSpMkLst>
        </pc:cxnChg>
        <pc:cxnChg chg="add mod">
          <ac:chgData name="Fabio Di Troia" userId="7de80edd88c2c9de" providerId="LiveId" clId="{6DAB700A-E9A0-4F57-8371-D527B47FC50B}" dt="2023-04-03T23:37:37.805" v="8531" actId="14100"/>
          <ac:cxnSpMkLst>
            <pc:docMk/>
            <pc:sldMk cId="1090727523" sldId="301"/>
            <ac:cxnSpMk id="68" creationId="{1ADC44A9-F938-544D-BB12-972F904C633F}"/>
          </ac:cxnSpMkLst>
        </pc:cxnChg>
      </pc:sldChg>
      <pc:sldChg chg="del">
        <pc:chgData name="Fabio Di Troia" userId="7de80edd88c2c9de" providerId="LiveId" clId="{6DAB700A-E9A0-4F57-8371-D527B47FC50B}" dt="2023-04-03T23:25:47.108" v="8100" actId="2696"/>
        <pc:sldMkLst>
          <pc:docMk/>
          <pc:sldMk cId="1415883615" sldId="301"/>
        </pc:sldMkLst>
      </pc:sldChg>
      <pc:sldChg chg="addSp delSp modSp mod">
        <pc:chgData name="Fabio Di Troia" userId="7de80edd88c2c9de" providerId="LiveId" clId="{6DAB700A-E9A0-4F57-8371-D527B47FC50B}" dt="2023-04-04T00:23:02.804" v="8893" actId="20577"/>
        <pc:sldMkLst>
          <pc:docMk/>
          <pc:sldMk cId="2272028307" sldId="302"/>
        </pc:sldMkLst>
        <pc:spChg chg="del mod">
          <ac:chgData name="Fabio Di Troia" userId="7de80edd88c2c9de" providerId="LiveId" clId="{6DAB700A-E9A0-4F57-8371-D527B47FC50B}" dt="2023-04-04T00:14:19.277" v="8773" actId="478"/>
          <ac:spMkLst>
            <pc:docMk/>
            <pc:sldMk cId="2272028307" sldId="302"/>
            <ac:spMk id="2" creationId="{01C0DC83-4C55-BDD9-75F9-EF261707F8F4}"/>
          </ac:spMkLst>
        </pc:spChg>
        <pc:spChg chg="mod">
          <ac:chgData name="Fabio Di Troia" userId="7de80edd88c2c9de" providerId="LiveId" clId="{6DAB700A-E9A0-4F57-8371-D527B47FC50B}" dt="2023-04-04T00:23:02.804" v="8893" actId="20577"/>
          <ac:spMkLst>
            <pc:docMk/>
            <pc:sldMk cId="2272028307" sldId="302"/>
            <ac:spMk id="3" creationId="{B3559F11-10DB-4D4B-78DE-2A2FD061A661}"/>
          </ac:spMkLst>
        </pc:spChg>
        <pc:spChg chg="add del mod">
          <ac:chgData name="Fabio Di Troia" userId="7de80edd88c2c9de" providerId="LiveId" clId="{6DAB700A-E9A0-4F57-8371-D527B47FC50B}" dt="2023-04-04T00:14:06" v="8769" actId="478"/>
          <ac:spMkLst>
            <pc:docMk/>
            <pc:sldMk cId="2272028307" sldId="302"/>
            <ac:spMk id="4" creationId="{457CE2CA-7A48-65C2-3446-DFAAB84B8C03}"/>
          </ac:spMkLst>
        </pc:spChg>
        <pc:spChg chg="add del mod">
          <ac:chgData name="Fabio Di Troia" userId="7de80edd88c2c9de" providerId="LiveId" clId="{6DAB700A-E9A0-4F57-8371-D527B47FC50B}" dt="2023-04-04T00:14:06" v="8769" actId="478"/>
          <ac:spMkLst>
            <pc:docMk/>
            <pc:sldMk cId="2272028307" sldId="302"/>
            <ac:spMk id="5" creationId="{06171C3C-7AE7-3AD8-7839-95205F8FBBE9}"/>
          </ac:spMkLst>
        </pc:spChg>
        <pc:spChg chg="add del mod">
          <ac:chgData name="Fabio Di Troia" userId="7de80edd88c2c9de" providerId="LiveId" clId="{6DAB700A-E9A0-4F57-8371-D527B47FC50B}" dt="2023-04-04T00:14:04.461" v="8768" actId="478"/>
          <ac:spMkLst>
            <pc:docMk/>
            <pc:sldMk cId="2272028307" sldId="302"/>
            <ac:spMk id="13" creationId="{75D59A65-8776-9003-D074-416D8B7C08FB}"/>
          </ac:spMkLst>
        </pc:spChg>
        <pc:spChg chg="add del mod">
          <ac:chgData name="Fabio Di Troia" userId="7de80edd88c2c9de" providerId="LiveId" clId="{6DAB700A-E9A0-4F57-8371-D527B47FC50B}" dt="2023-04-04T00:14:04.461" v="8768" actId="478"/>
          <ac:spMkLst>
            <pc:docMk/>
            <pc:sldMk cId="2272028307" sldId="302"/>
            <ac:spMk id="14" creationId="{FEACE91F-5ABF-2D3E-BADF-ED609AD71639}"/>
          </ac:spMkLst>
        </pc:spChg>
        <pc:spChg chg="add del mod">
          <ac:chgData name="Fabio Di Troia" userId="7de80edd88c2c9de" providerId="LiveId" clId="{6DAB700A-E9A0-4F57-8371-D527B47FC50B}" dt="2023-04-04T00:14:04.461" v="8768" actId="478"/>
          <ac:spMkLst>
            <pc:docMk/>
            <pc:sldMk cId="2272028307" sldId="302"/>
            <ac:spMk id="15" creationId="{654F0F21-A915-7A6F-37C7-848C626DAD28}"/>
          </ac:spMkLst>
        </pc:spChg>
        <pc:spChg chg="add del mod">
          <ac:chgData name="Fabio Di Troia" userId="7de80edd88c2c9de" providerId="LiveId" clId="{6DAB700A-E9A0-4F57-8371-D527B47FC50B}" dt="2023-04-04T00:14:04.461" v="8768" actId="478"/>
          <ac:spMkLst>
            <pc:docMk/>
            <pc:sldMk cId="2272028307" sldId="302"/>
            <ac:spMk id="16" creationId="{EE360712-B738-7BB0-DC97-2A5D7E31BE39}"/>
          </ac:spMkLst>
        </pc:spChg>
        <pc:spChg chg="add mod">
          <ac:chgData name="Fabio Di Troia" userId="7de80edd88c2c9de" providerId="LiveId" clId="{6DAB700A-E9A0-4F57-8371-D527B47FC50B}" dt="2023-04-04T00:14:24.372" v="8774"/>
          <ac:spMkLst>
            <pc:docMk/>
            <pc:sldMk cId="2272028307" sldId="302"/>
            <ac:spMk id="19" creationId="{B6818744-4D1C-E6E6-103F-04EF3CA6B70E}"/>
          </ac:spMkLst>
        </pc:spChg>
        <pc:graphicFrameChg chg="del mod modGraphic">
          <ac:chgData name="Fabio Di Troia" userId="7de80edd88c2c9de" providerId="LiveId" clId="{6DAB700A-E9A0-4F57-8371-D527B47FC50B}" dt="2023-04-04T00:14:16.740" v="8771" actId="478"/>
          <ac:graphicFrameMkLst>
            <pc:docMk/>
            <pc:sldMk cId="2272028307" sldId="302"/>
            <ac:graphicFrameMk id="7" creationId="{96D32B81-6A51-C1D9-20D3-FE8E82610C45}"/>
          </ac:graphicFrameMkLst>
        </pc:graphicFrameChg>
        <pc:graphicFrameChg chg="add mod modGraphic">
          <ac:chgData name="Fabio Di Troia" userId="7de80edd88c2c9de" providerId="LiveId" clId="{6DAB700A-E9A0-4F57-8371-D527B47FC50B}" dt="2023-04-04T00:21:41.922" v="8861" actId="20577"/>
          <ac:graphicFrameMkLst>
            <pc:docMk/>
            <pc:sldMk cId="2272028307" sldId="302"/>
            <ac:graphicFrameMk id="17" creationId="{B3A9BA90-F1F5-C79C-924C-0DD0DFD679CA}"/>
          </ac:graphicFrameMkLst>
        </pc:graphicFrameChg>
        <pc:picChg chg="add del mod">
          <ac:chgData name="Fabio Di Troia" userId="7de80edd88c2c9de" providerId="LiveId" clId="{6DAB700A-E9A0-4F57-8371-D527B47FC50B}" dt="2023-04-04T00:14:02.120" v="8767" actId="478"/>
          <ac:picMkLst>
            <pc:docMk/>
            <pc:sldMk cId="2272028307" sldId="302"/>
            <ac:picMk id="11" creationId="{D7248B85-5155-B6BD-C0D8-4A20E605230C}"/>
          </ac:picMkLst>
        </pc:picChg>
        <pc:cxnChg chg="add del mod">
          <ac:chgData name="Fabio Di Troia" userId="7de80edd88c2c9de" providerId="LiveId" clId="{6DAB700A-E9A0-4F57-8371-D527B47FC50B}" dt="2023-04-04T00:14:04.461" v="8768" actId="478"/>
          <ac:cxnSpMkLst>
            <pc:docMk/>
            <pc:sldMk cId="2272028307" sldId="302"/>
            <ac:cxnSpMk id="8" creationId="{FDDA41FC-3C04-F095-1125-A916AF6CEE6F}"/>
          </ac:cxnSpMkLst>
        </pc:cxnChg>
        <pc:cxnChg chg="add del mod">
          <ac:chgData name="Fabio Di Troia" userId="7de80edd88c2c9de" providerId="LiveId" clId="{6DAB700A-E9A0-4F57-8371-D527B47FC50B}" dt="2023-04-04T00:14:04.461" v="8768" actId="478"/>
          <ac:cxnSpMkLst>
            <pc:docMk/>
            <pc:sldMk cId="2272028307" sldId="302"/>
            <ac:cxnSpMk id="9" creationId="{D57A72B6-7884-945D-E060-D0AD9EDC745A}"/>
          </ac:cxnSpMkLst>
        </pc:cxnChg>
        <pc:cxnChg chg="add del mod">
          <ac:chgData name="Fabio Di Troia" userId="7de80edd88c2c9de" providerId="LiveId" clId="{6DAB700A-E9A0-4F57-8371-D527B47FC50B}" dt="2023-04-04T00:14:04.461" v="8768" actId="478"/>
          <ac:cxnSpMkLst>
            <pc:docMk/>
            <pc:sldMk cId="2272028307" sldId="302"/>
            <ac:cxnSpMk id="10" creationId="{F24B8B1E-3D11-A940-DCD5-0D30D3728E08}"/>
          </ac:cxnSpMkLst>
        </pc:cxnChg>
      </pc:sldChg>
      <pc:sldChg chg="addSp delSp modSp mod">
        <pc:chgData name="Fabio Di Troia" userId="7de80edd88c2c9de" providerId="LiveId" clId="{6DAB700A-E9A0-4F57-8371-D527B47FC50B}" dt="2023-04-04T00:10:44.815" v="8686"/>
        <pc:sldMkLst>
          <pc:docMk/>
          <pc:sldMk cId="1885750905" sldId="303"/>
        </pc:sldMkLst>
        <pc:spChg chg="del">
          <ac:chgData name="Fabio Di Troia" userId="7de80edd88c2c9de" providerId="LiveId" clId="{6DAB700A-E9A0-4F57-8371-D527B47FC50B}" dt="2023-04-04T00:09:40.630" v="8673" actId="478"/>
          <ac:spMkLst>
            <pc:docMk/>
            <pc:sldMk cId="1885750905" sldId="303"/>
            <ac:spMk id="2" creationId="{CEF1964F-C952-5BEB-6641-60F7310ABC83}"/>
          </ac:spMkLst>
        </pc:spChg>
        <pc:spChg chg="del">
          <ac:chgData name="Fabio Di Troia" userId="7de80edd88c2c9de" providerId="LiveId" clId="{6DAB700A-E9A0-4F57-8371-D527B47FC50B}" dt="2023-03-28T00:55:40.838" v="358" actId="478"/>
          <ac:spMkLst>
            <pc:docMk/>
            <pc:sldMk cId="1885750905" sldId="303"/>
            <ac:spMk id="5" creationId="{C849A871-60F2-69F9-8A45-7DA3F1FF9411}"/>
          </ac:spMkLst>
        </pc:spChg>
        <pc:spChg chg="add del mod">
          <ac:chgData name="Fabio Di Troia" userId="7de80edd88c2c9de" providerId="LiveId" clId="{6DAB700A-E9A0-4F57-8371-D527B47FC50B}" dt="2023-04-04T00:09:42.167" v="8674" actId="478"/>
          <ac:spMkLst>
            <pc:docMk/>
            <pc:sldMk cId="1885750905" sldId="303"/>
            <ac:spMk id="5" creationId="{E8D3C345-7E6E-7825-954D-D9324D56409E}"/>
          </ac:spMkLst>
        </pc:spChg>
        <pc:spChg chg="mod">
          <ac:chgData name="Fabio Di Troia" userId="7de80edd88c2c9de" providerId="LiveId" clId="{6DAB700A-E9A0-4F57-8371-D527B47FC50B}" dt="2023-04-04T00:04:06.283" v="8656" actId="20577"/>
          <ac:spMkLst>
            <pc:docMk/>
            <pc:sldMk cId="1885750905" sldId="303"/>
            <ac:spMk id="6" creationId="{C1B3B2B3-1210-B596-3C5D-49589D3365C8}"/>
          </ac:spMkLst>
        </pc:spChg>
        <pc:spChg chg="add mod">
          <ac:chgData name="Fabio Di Troia" userId="7de80edd88c2c9de" providerId="LiveId" clId="{6DAB700A-E9A0-4F57-8371-D527B47FC50B}" dt="2023-04-04T00:10:44.815" v="8686"/>
          <ac:spMkLst>
            <pc:docMk/>
            <pc:sldMk cId="1885750905" sldId="303"/>
            <ac:spMk id="12" creationId="{17ABB2DC-0C42-8F9F-8DE8-DEAC580B446D}"/>
          </ac:spMkLst>
        </pc:spChg>
        <pc:spChg chg="add mod">
          <ac:chgData name="Fabio Di Troia" userId="7de80edd88c2c9de" providerId="LiveId" clId="{6DAB700A-E9A0-4F57-8371-D527B47FC50B}" dt="2023-04-04T00:10:44.815" v="8686"/>
          <ac:spMkLst>
            <pc:docMk/>
            <pc:sldMk cId="1885750905" sldId="303"/>
            <ac:spMk id="13" creationId="{37E30723-0E9A-E2CB-6AC2-5F1E138F4BFB}"/>
          </ac:spMkLst>
        </pc:spChg>
        <pc:graphicFrameChg chg="del">
          <ac:chgData name="Fabio Di Troia" userId="7de80edd88c2c9de" providerId="LiveId" clId="{6DAB700A-E9A0-4F57-8371-D527B47FC50B}" dt="2023-04-04T00:09:30.354" v="8670" actId="478"/>
          <ac:graphicFrameMkLst>
            <pc:docMk/>
            <pc:sldMk cId="1885750905" sldId="303"/>
            <ac:graphicFrameMk id="8" creationId="{2F52F625-5FD4-F300-3334-FB7C9F3BD055}"/>
          </ac:graphicFrameMkLst>
        </pc:graphicFrameChg>
        <pc:picChg chg="add del mod">
          <ac:chgData name="Fabio Di Troia" userId="7de80edd88c2c9de" providerId="LiveId" clId="{6DAB700A-E9A0-4F57-8371-D527B47FC50B}" dt="2023-04-04T00:10:44.529" v="8685" actId="478"/>
          <ac:picMkLst>
            <pc:docMk/>
            <pc:sldMk cId="1885750905" sldId="303"/>
            <ac:picMk id="3" creationId="{289E8512-262C-D6B0-0D24-9703F6140B8F}"/>
          </ac:picMkLst>
        </pc:picChg>
        <pc:picChg chg="add mod">
          <ac:chgData name="Fabio Di Troia" userId="7de80edd88c2c9de" providerId="LiveId" clId="{6DAB700A-E9A0-4F57-8371-D527B47FC50B}" dt="2023-04-04T00:10:44.815" v="8686"/>
          <ac:picMkLst>
            <pc:docMk/>
            <pc:sldMk cId="1885750905" sldId="303"/>
            <ac:picMk id="17" creationId="{1566AAB4-91DD-E3A2-FD0A-317FD6D8A2F7}"/>
          </ac:picMkLst>
        </pc:picChg>
        <pc:cxnChg chg="add del mod">
          <ac:chgData name="Fabio Di Troia" userId="7de80edd88c2c9de" providerId="LiveId" clId="{6DAB700A-E9A0-4F57-8371-D527B47FC50B}" dt="2023-04-04T00:10:44.529" v="8685" actId="478"/>
          <ac:cxnSpMkLst>
            <pc:docMk/>
            <pc:sldMk cId="1885750905" sldId="303"/>
            <ac:cxnSpMk id="9" creationId="{E83B29F0-F4CB-2917-BC56-878D721062D4}"/>
          </ac:cxnSpMkLst>
        </pc:cxnChg>
        <pc:cxnChg chg="add del mod">
          <ac:chgData name="Fabio Di Troia" userId="7de80edd88c2c9de" providerId="LiveId" clId="{6DAB700A-E9A0-4F57-8371-D527B47FC50B}" dt="2023-04-04T00:10:44.529" v="8685" actId="478"/>
          <ac:cxnSpMkLst>
            <pc:docMk/>
            <pc:sldMk cId="1885750905" sldId="303"/>
            <ac:cxnSpMk id="10" creationId="{D92909DC-E066-9BDE-AE6A-C27C40311CBD}"/>
          </ac:cxnSpMkLst>
        </pc:cxnChg>
        <pc:cxnChg chg="add del mod">
          <ac:chgData name="Fabio Di Troia" userId="7de80edd88c2c9de" providerId="LiveId" clId="{6DAB700A-E9A0-4F57-8371-D527B47FC50B}" dt="2023-04-04T00:10:44.529" v="8685" actId="478"/>
          <ac:cxnSpMkLst>
            <pc:docMk/>
            <pc:sldMk cId="1885750905" sldId="303"/>
            <ac:cxnSpMk id="11" creationId="{AF5E0C4B-D86E-9897-4E08-4F3D8BEF3652}"/>
          </ac:cxnSpMkLst>
        </pc:cxnChg>
        <pc:cxnChg chg="add mod">
          <ac:chgData name="Fabio Di Troia" userId="7de80edd88c2c9de" providerId="LiveId" clId="{6DAB700A-E9A0-4F57-8371-D527B47FC50B}" dt="2023-04-04T00:10:44.815" v="8686"/>
          <ac:cxnSpMkLst>
            <pc:docMk/>
            <pc:sldMk cId="1885750905" sldId="303"/>
            <ac:cxnSpMk id="14" creationId="{0C7BD485-A58B-C1FD-CBBC-69DEC1861FCE}"/>
          </ac:cxnSpMkLst>
        </pc:cxnChg>
        <pc:cxnChg chg="add mod">
          <ac:chgData name="Fabio Di Troia" userId="7de80edd88c2c9de" providerId="LiveId" clId="{6DAB700A-E9A0-4F57-8371-D527B47FC50B}" dt="2023-04-04T00:10:44.815" v="8686"/>
          <ac:cxnSpMkLst>
            <pc:docMk/>
            <pc:sldMk cId="1885750905" sldId="303"/>
            <ac:cxnSpMk id="15" creationId="{91356224-D4DD-18B8-7948-D83EC1353CB6}"/>
          </ac:cxnSpMkLst>
        </pc:cxnChg>
        <pc:cxnChg chg="add mod">
          <ac:chgData name="Fabio Di Troia" userId="7de80edd88c2c9de" providerId="LiveId" clId="{6DAB700A-E9A0-4F57-8371-D527B47FC50B}" dt="2023-04-04T00:10:44.815" v="8686"/>
          <ac:cxnSpMkLst>
            <pc:docMk/>
            <pc:sldMk cId="1885750905" sldId="303"/>
            <ac:cxnSpMk id="16" creationId="{312DBBCF-76E6-731D-6D81-9C0839483D0B}"/>
          </ac:cxnSpMkLst>
        </pc:cxnChg>
      </pc:sldChg>
      <pc:sldChg chg="addSp delSp modSp mod">
        <pc:chgData name="Fabio Di Troia" userId="7de80edd88c2c9de" providerId="LiveId" clId="{6DAB700A-E9A0-4F57-8371-D527B47FC50B}" dt="2023-04-04T00:10:56.555" v="8690"/>
        <pc:sldMkLst>
          <pc:docMk/>
          <pc:sldMk cId="2264634681" sldId="304"/>
        </pc:sldMkLst>
        <pc:spChg chg="del">
          <ac:chgData name="Fabio Di Troia" userId="7de80edd88c2c9de" providerId="LiveId" clId="{6DAB700A-E9A0-4F57-8371-D527B47FC50B}" dt="2023-04-04T00:10:54.603" v="8688" actId="478"/>
          <ac:spMkLst>
            <pc:docMk/>
            <pc:sldMk cId="2264634681" sldId="304"/>
            <ac:spMk id="2" creationId="{CEF1964F-C952-5BEB-6641-60F7310ABC83}"/>
          </ac:spMkLst>
        </pc:spChg>
        <pc:spChg chg="mod">
          <ac:chgData name="Fabio Di Troia" userId="7de80edd88c2c9de" providerId="LiveId" clId="{6DAB700A-E9A0-4F57-8371-D527B47FC50B}" dt="2023-04-04T00:04:44.616" v="8659" actId="207"/>
          <ac:spMkLst>
            <pc:docMk/>
            <pc:sldMk cId="2264634681" sldId="304"/>
            <ac:spMk id="3" creationId="{A92AF19A-2EFB-0633-6409-0689E0B87247}"/>
          </ac:spMkLst>
        </pc:spChg>
        <pc:spChg chg="add del mod">
          <ac:chgData name="Fabio Di Troia" userId="7de80edd88c2c9de" providerId="LiveId" clId="{6DAB700A-E9A0-4F57-8371-D527B47FC50B}" dt="2023-04-04T00:10:56.311" v="8689" actId="478"/>
          <ac:spMkLst>
            <pc:docMk/>
            <pc:sldMk cId="2264634681" sldId="304"/>
            <ac:spMk id="5" creationId="{EC4A515B-CBAD-6A90-A8EA-C3A5175741BB}"/>
          </ac:spMkLst>
        </pc:spChg>
        <pc:spChg chg="add mod">
          <ac:chgData name="Fabio Di Troia" userId="7de80edd88c2c9de" providerId="LiveId" clId="{6DAB700A-E9A0-4F57-8371-D527B47FC50B}" dt="2023-04-04T00:10:56.555" v="8690"/>
          <ac:spMkLst>
            <pc:docMk/>
            <pc:sldMk cId="2264634681" sldId="304"/>
            <ac:spMk id="6" creationId="{DAB9831C-1237-484E-DF9A-C3AFC62F5C48}"/>
          </ac:spMkLst>
        </pc:spChg>
        <pc:spChg chg="add mod">
          <ac:chgData name="Fabio Di Troia" userId="7de80edd88c2c9de" providerId="LiveId" clId="{6DAB700A-E9A0-4F57-8371-D527B47FC50B}" dt="2023-04-04T00:10:56.555" v="8690"/>
          <ac:spMkLst>
            <pc:docMk/>
            <pc:sldMk cId="2264634681" sldId="304"/>
            <ac:spMk id="8" creationId="{1DBDE9D9-7712-12D8-FEF8-9AA3BEF657F4}"/>
          </ac:spMkLst>
        </pc:spChg>
        <pc:spChg chg="del">
          <ac:chgData name="Fabio Di Troia" userId="7de80edd88c2c9de" providerId="LiveId" clId="{6DAB700A-E9A0-4F57-8371-D527B47FC50B}" dt="2023-03-28T00:49:44.099" v="189" actId="478"/>
          <ac:spMkLst>
            <pc:docMk/>
            <pc:sldMk cId="2264634681" sldId="304"/>
            <ac:spMk id="8" creationId="{4350B09F-0819-24E9-FD28-D6BD7254DBA8}"/>
          </ac:spMkLst>
        </pc:spChg>
        <pc:graphicFrameChg chg="del">
          <ac:chgData name="Fabio Di Troia" userId="7de80edd88c2c9de" providerId="LiveId" clId="{6DAB700A-E9A0-4F57-8371-D527B47FC50B}" dt="2023-04-04T00:10:53.049" v="8687" actId="478"/>
          <ac:graphicFrameMkLst>
            <pc:docMk/>
            <pc:sldMk cId="2264634681" sldId="304"/>
            <ac:graphicFrameMk id="9" creationId="{3B49D9F1-6DF9-3FA6-6CAF-7D7F1A6F25A4}"/>
          </ac:graphicFrameMkLst>
        </pc:graphicFrameChg>
        <pc:picChg chg="add mod">
          <ac:chgData name="Fabio Di Troia" userId="7de80edd88c2c9de" providerId="LiveId" clId="{6DAB700A-E9A0-4F57-8371-D527B47FC50B}" dt="2023-04-04T00:10:56.555" v="8690"/>
          <ac:picMkLst>
            <pc:docMk/>
            <pc:sldMk cId="2264634681" sldId="304"/>
            <ac:picMk id="13" creationId="{8F10797B-AA2A-8A38-2D0F-11770E890422}"/>
          </ac:picMkLst>
        </pc:picChg>
        <pc:cxnChg chg="add mod">
          <ac:chgData name="Fabio Di Troia" userId="7de80edd88c2c9de" providerId="LiveId" clId="{6DAB700A-E9A0-4F57-8371-D527B47FC50B}" dt="2023-04-04T00:10:56.555" v="8690"/>
          <ac:cxnSpMkLst>
            <pc:docMk/>
            <pc:sldMk cId="2264634681" sldId="304"/>
            <ac:cxnSpMk id="10" creationId="{5C05810B-7389-1C40-1C88-192BA6D644D0}"/>
          </ac:cxnSpMkLst>
        </pc:cxnChg>
        <pc:cxnChg chg="add mod">
          <ac:chgData name="Fabio Di Troia" userId="7de80edd88c2c9de" providerId="LiveId" clId="{6DAB700A-E9A0-4F57-8371-D527B47FC50B}" dt="2023-04-04T00:10:56.555" v="8690"/>
          <ac:cxnSpMkLst>
            <pc:docMk/>
            <pc:sldMk cId="2264634681" sldId="304"/>
            <ac:cxnSpMk id="11" creationId="{A1B0C3DA-A830-773C-BBBC-EB8DFA459C60}"/>
          </ac:cxnSpMkLst>
        </pc:cxnChg>
        <pc:cxnChg chg="add mod">
          <ac:chgData name="Fabio Di Troia" userId="7de80edd88c2c9de" providerId="LiveId" clId="{6DAB700A-E9A0-4F57-8371-D527B47FC50B}" dt="2023-04-04T00:10:56.555" v="8690"/>
          <ac:cxnSpMkLst>
            <pc:docMk/>
            <pc:sldMk cId="2264634681" sldId="304"/>
            <ac:cxnSpMk id="12" creationId="{83A5D61F-4B05-FB72-03F2-7E0BF68B4A1A}"/>
          </ac:cxnSpMkLst>
        </pc:cxnChg>
      </pc:sldChg>
      <pc:sldChg chg="modAnim">
        <pc:chgData name="Fabio Di Troia" userId="7de80edd88c2c9de" providerId="LiveId" clId="{6DAB700A-E9A0-4F57-8371-D527B47FC50B}" dt="2023-04-04T00:06:37.413" v="8663"/>
        <pc:sldMkLst>
          <pc:docMk/>
          <pc:sldMk cId="4004762517" sldId="306"/>
        </pc:sldMkLst>
      </pc:sldChg>
      <pc:sldChg chg="modSp modTransition">
        <pc:chgData name="Fabio Di Troia" userId="7de80edd88c2c9de" providerId="LiveId" clId="{6DAB700A-E9A0-4F57-8371-D527B47FC50B}" dt="2023-04-04T00:07:42.803" v="8669" actId="20577"/>
        <pc:sldMkLst>
          <pc:docMk/>
          <pc:sldMk cId="2602806857" sldId="307"/>
        </pc:sldMkLst>
        <pc:spChg chg="mod">
          <ac:chgData name="Fabio Di Troia" userId="7de80edd88c2c9de" providerId="LiveId" clId="{6DAB700A-E9A0-4F57-8371-D527B47FC50B}" dt="2023-04-04T00:07:42.803" v="8669" actId="20577"/>
          <ac:spMkLst>
            <pc:docMk/>
            <pc:sldMk cId="2602806857" sldId="307"/>
            <ac:spMk id="5" creationId="{7EADF20A-CB4A-FA46-B493-247C6DE27261}"/>
          </ac:spMkLst>
        </pc:spChg>
      </pc:sldChg>
      <pc:sldChg chg="addSp delSp modSp mod modTransition modNotesTx">
        <pc:chgData name="Fabio Di Troia" userId="7de80edd88c2c9de" providerId="LiveId" clId="{6DAB700A-E9A0-4F57-8371-D527B47FC50B}" dt="2023-04-04T00:26:16.113" v="8954" actId="6549"/>
        <pc:sldMkLst>
          <pc:docMk/>
          <pc:sldMk cId="2365760703" sldId="308"/>
        </pc:sldMkLst>
        <pc:spChg chg="mod">
          <ac:chgData name="Fabio Di Troia" userId="7de80edd88c2c9de" providerId="LiveId" clId="{6DAB700A-E9A0-4F57-8371-D527B47FC50B}" dt="2023-04-04T00:26:16.113" v="8954" actId="6549"/>
          <ac:spMkLst>
            <pc:docMk/>
            <pc:sldMk cId="2365760703" sldId="308"/>
            <ac:spMk id="3" creationId="{B3559F11-10DB-4D4B-78DE-2A2FD061A661}"/>
          </ac:spMkLst>
        </pc:spChg>
        <pc:spChg chg="add mod">
          <ac:chgData name="Fabio Di Troia" userId="7de80edd88c2c9de" providerId="LiveId" clId="{6DAB700A-E9A0-4F57-8371-D527B47FC50B}" dt="2023-04-04T00:25:54.037" v="8940"/>
          <ac:spMkLst>
            <pc:docMk/>
            <pc:sldMk cId="2365760703" sldId="308"/>
            <ac:spMk id="8" creationId="{5DD6723C-CBCB-8AE0-5832-524BDED5672D}"/>
          </ac:spMkLst>
        </pc:spChg>
        <pc:spChg chg="del">
          <ac:chgData name="Fabio Di Troia" userId="7de80edd88c2c9de" providerId="LiveId" clId="{6DAB700A-E9A0-4F57-8371-D527B47FC50B}" dt="2023-04-04T00:19:27.321" v="8822" actId="478"/>
          <ac:spMkLst>
            <pc:docMk/>
            <pc:sldMk cId="2365760703" sldId="308"/>
            <ac:spMk id="12" creationId="{3FFF065F-5A43-9217-4AE1-29F5B1C63591}"/>
          </ac:spMkLst>
        </pc:spChg>
        <pc:graphicFrameChg chg="add del mod ord">
          <ac:chgData name="Fabio Di Troia" userId="7de80edd88c2c9de" providerId="LiveId" clId="{6DAB700A-E9A0-4F57-8371-D527B47FC50B}" dt="2023-04-04T00:18:44.076" v="8814" actId="478"/>
          <ac:graphicFrameMkLst>
            <pc:docMk/>
            <pc:sldMk cId="2365760703" sldId="308"/>
            <ac:graphicFrameMk id="4" creationId="{5F7BC579-21B6-47D5-D8CB-84B3E8C0788E}"/>
          </ac:graphicFrameMkLst>
        </pc:graphicFrameChg>
        <pc:graphicFrameChg chg="add del mod ord modGraphic">
          <ac:chgData name="Fabio Di Troia" userId="7de80edd88c2c9de" providerId="LiveId" clId="{6DAB700A-E9A0-4F57-8371-D527B47FC50B}" dt="2023-04-04T00:22:13.918" v="8863" actId="478"/>
          <ac:graphicFrameMkLst>
            <pc:docMk/>
            <pc:sldMk cId="2365760703" sldId="308"/>
            <ac:graphicFrameMk id="5" creationId="{E9424DA9-BB31-1D24-62E7-8E5E7A0BE6FB}"/>
          </ac:graphicFrameMkLst>
        </pc:graphicFrameChg>
        <pc:graphicFrameChg chg="add mod ord">
          <ac:chgData name="Fabio Di Troia" userId="7de80edd88c2c9de" providerId="LiveId" clId="{6DAB700A-E9A0-4F57-8371-D527B47FC50B}" dt="2023-04-04T00:22:16.336" v="8865" actId="167"/>
          <ac:graphicFrameMkLst>
            <pc:docMk/>
            <pc:sldMk cId="2365760703" sldId="308"/>
            <ac:graphicFrameMk id="7" creationId="{336986FA-5073-1CA8-50D3-289B4F4DA9E7}"/>
          </ac:graphicFrameMkLst>
        </pc:graphicFrameChg>
        <pc:graphicFrameChg chg="del">
          <ac:chgData name="Fabio Di Troia" userId="7de80edd88c2c9de" providerId="LiveId" clId="{6DAB700A-E9A0-4F57-8371-D527B47FC50B}" dt="2023-04-04T00:15:01.005" v="8800" actId="478"/>
          <ac:graphicFrameMkLst>
            <pc:docMk/>
            <pc:sldMk cId="2365760703" sldId="308"/>
            <ac:graphicFrameMk id="10" creationId="{61146C13-E902-DC18-F174-FC888E5C8C79}"/>
          </ac:graphicFrameMkLst>
        </pc:graphicFrameChg>
      </pc:sldChg>
      <pc:sldChg chg="addSp delSp modSp mod modNotesTx">
        <pc:chgData name="Fabio Di Troia" userId="7de80edd88c2c9de" providerId="LiveId" clId="{6DAB700A-E9A0-4F57-8371-D527B47FC50B}" dt="2023-04-04T00:26:37.190" v="8960" actId="20577"/>
        <pc:sldMkLst>
          <pc:docMk/>
          <pc:sldMk cId="281087290" sldId="309"/>
        </pc:sldMkLst>
        <pc:spChg chg="mod">
          <ac:chgData name="Fabio Di Troia" userId="7de80edd88c2c9de" providerId="LiveId" clId="{6DAB700A-E9A0-4F57-8371-D527B47FC50B}" dt="2023-04-04T00:26:37.190" v="8960" actId="20577"/>
          <ac:spMkLst>
            <pc:docMk/>
            <pc:sldMk cId="281087290" sldId="309"/>
            <ac:spMk id="3" creationId="{B3559F11-10DB-4D4B-78DE-2A2FD061A661}"/>
          </ac:spMkLst>
        </pc:spChg>
        <pc:spChg chg="mod">
          <ac:chgData name="Fabio Di Troia" userId="7de80edd88c2c9de" providerId="LiveId" clId="{6DAB700A-E9A0-4F57-8371-D527B47FC50B}" dt="2023-04-04T00:25:34.797" v="8934" actId="20577"/>
          <ac:spMkLst>
            <pc:docMk/>
            <pc:sldMk cId="281087290" sldId="309"/>
            <ac:spMk id="12" creationId="{3FFF065F-5A43-9217-4AE1-29F5B1C63591}"/>
          </ac:spMkLst>
        </pc:spChg>
        <pc:graphicFrameChg chg="add del mod ord">
          <ac:chgData name="Fabio Di Troia" userId="7de80edd88c2c9de" providerId="LiveId" clId="{6DAB700A-E9A0-4F57-8371-D527B47FC50B}" dt="2023-04-04T00:18:50.271" v="8817" actId="478"/>
          <ac:graphicFrameMkLst>
            <pc:docMk/>
            <pc:sldMk cId="281087290" sldId="309"/>
            <ac:graphicFrameMk id="7" creationId="{E48FFDB2-06CE-5278-C8FF-665F09D913BC}"/>
          </ac:graphicFrameMkLst>
        </pc:graphicFrameChg>
        <pc:graphicFrameChg chg="add mod ord">
          <ac:chgData name="Fabio Di Troia" userId="7de80edd88c2c9de" providerId="LiveId" clId="{6DAB700A-E9A0-4F57-8371-D527B47FC50B}" dt="2023-04-04T00:18:52.888" v="8819" actId="167"/>
          <ac:graphicFrameMkLst>
            <pc:docMk/>
            <pc:sldMk cId="281087290" sldId="309"/>
            <ac:graphicFrameMk id="8" creationId="{3EDE62BA-D79B-AB49-BB5C-844581559503}"/>
          </ac:graphicFrameMkLst>
        </pc:graphicFrameChg>
        <pc:graphicFrameChg chg="del">
          <ac:chgData name="Fabio Di Troia" userId="7de80edd88c2c9de" providerId="LiveId" clId="{6DAB700A-E9A0-4F57-8371-D527B47FC50B}" dt="2023-04-04T00:15:12.016" v="8803" actId="478"/>
          <ac:graphicFrameMkLst>
            <pc:docMk/>
            <pc:sldMk cId="281087290" sldId="309"/>
            <ac:graphicFrameMk id="10" creationId="{61146C13-E902-DC18-F174-FC888E5C8C79}"/>
          </ac:graphicFrameMkLst>
        </pc:graphicFrameChg>
      </pc:sldChg>
      <pc:sldChg chg="delSp mod delAnim">
        <pc:chgData name="Fabio Di Troia" userId="7de80edd88c2c9de" providerId="LiveId" clId="{6DAB700A-E9A0-4F57-8371-D527B47FC50B}" dt="2023-04-03T23:41:33.978" v="8601" actId="478"/>
        <pc:sldMkLst>
          <pc:docMk/>
          <pc:sldMk cId="3163123397" sldId="314"/>
        </pc:sldMkLst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25" creationId="{EB46F4B2-43CC-6FF4-AC4C-7FB4F8C58FE4}"/>
          </ac:spMkLst>
        </pc:spChg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26" creationId="{229393D7-42B9-E914-5A08-52789D7A5456}"/>
          </ac:spMkLst>
        </pc:spChg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27" creationId="{D1950306-9297-A1BD-E25F-B73352B8F3B9}"/>
          </ac:spMkLst>
        </pc:spChg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28" creationId="{F2EEF4AB-AB63-EDCB-C693-A07A4C6491F1}"/>
          </ac:spMkLst>
        </pc:spChg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29" creationId="{8D9F223B-9CF5-B9DF-6C1D-2D3BF556B776}"/>
          </ac:spMkLst>
        </pc:spChg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30" creationId="{C2911110-4028-6700-B802-9F3C98708A27}"/>
          </ac:spMkLst>
        </pc:spChg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31" creationId="{695F6A86-F0C2-9397-C85A-838B0738BAF1}"/>
          </ac:spMkLst>
        </pc:spChg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32" creationId="{F0A9A809-0732-A5F7-2DC6-BB4962DEE673}"/>
          </ac:spMkLst>
        </pc:spChg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33" creationId="{50DE7EE4-35EF-F1A4-C885-5144893A24E4}"/>
          </ac:spMkLst>
        </pc:spChg>
        <pc:spChg chg="del">
          <ac:chgData name="Fabio Di Troia" userId="7de80edd88c2c9de" providerId="LiveId" clId="{6DAB700A-E9A0-4F57-8371-D527B47FC50B}" dt="2023-04-03T23:41:33.978" v="8601" actId="478"/>
          <ac:spMkLst>
            <pc:docMk/>
            <pc:sldMk cId="3163123397" sldId="314"/>
            <ac:spMk id="34" creationId="{86E9FEEC-BD2C-0686-1A89-04C02EC17F81}"/>
          </ac:spMkLst>
        </pc:spChg>
      </pc:sldChg>
      <pc:sldChg chg="modTransition">
        <pc:chgData name="Fabio Di Troia" userId="7de80edd88c2c9de" providerId="LiveId" clId="{6DAB700A-E9A0-4F57-8371-D527B47FC50B}" dt="2023-03-28T17:44:03.068" v="804"/>
        <pc:sldMkLst>
          <pc:docMk/>
          <pc:sldMk cId="1523431274" sldId="315"/>
        </pc:sldMkLst>
      </pc:sldChg>
      <pc:sldChg chg="modTransition">
        <pc:chgData name="Fabio Di Troia" userId="7de80edd88c2c9de" providerId="LiveId" clId="{6DAB700A-E9A0-4F57-8371-D527B47FC50B}" dt="2023-03-28T17:44:05.859" v="805"/>
        <pc:sldMkLst>
          <pc:docMk/>
          <pc:sldMk cId="2380501034" sldId="316"/>
        </pc:sldMkLst>
      </pc:sldChg>
      <pc:sldChg chg="modTransition">
        <pc:chgData name="Fabio Di Troia" userId="7de80edd88c2c9de" providerId="LiveId" clId="{6DAB700A-E9A0-4F57-8371-D527B47FC50B}" dt="2023-03-28T17:44:08.656" v="806"/>
        <pc:sldMkLst>
          <pc:docMk/>
          <pc:sldMk cId="3846986215" sldId="317"/>
        </pc:sldMkLst>
      </pc:sldChg>
      <pc:sldChg chg="modTransition">
        <pc:chgData name="Fabio Di Troia" userId="7de80edd88c2c9de" providerId="LiveId" clId="{6DAB700A-E9A0-4F57-8371-D527B47FC50B}" dt="2023-03-28T17:44:10.749" v="807"/>
        <pc:sldMkLst>
          <pc:docMk/>
          <pc:sldMk cId="486325566" sldId="318"/>
        </pc:sldMkLst>
      </pc:sldChg>
      <pc:sldChg chg="modTransition">
        <pc:chgData name="Fabio Di Troia" userId="7de80edd88c2c9de" providerId="LiveId" clId="{6DAB700A-E9A0-4F57-8371-D527B47FC50B}" dt="2023-03-28T17:44:12.534" v="808"/>
        <pc:sldMkLst>
          <pc:docMk/>
          <pc:sldMk cId="1918622971" sldId="319"/>
        </pc:sldMkLst>
      </pc:sldChg>
      <pc:sldChg chg="modTransition">
        <pc:chgData name="Fabio Di Troia" userId="7de80edd88c2c9de" providerId="LiveId" clId="{6DAB700A-E9A0-4F57-8371-D527B47FC50B}" dt="2023-03-28T17:44:14.025" v="809"/>
        <pc:sldMkLst>
          <pc:docMk/>
          <pc:sldMk cId="1626650371" sldId="320"/>
        </pc:sldMkLst>
      </pc:sldChg>
      <pc:sldChg chg="modTransition">
        <pc:chgData name="Fabio Di Troia" userId="7de80edd88c2c9de" providerId="LiveId" clId="{6DAB700A-E9A0-4F57-8371-D527B47FC50B}" dt="2023-03-28T17:44:15.361" v="810"/>
        <pc:sldMkLst>
          <pc:docMk/>
          <pc:sldMk cId="1253672687" sldId="321"/>
        </pc:sldMkLst>
      </pc:sldChg>
      <pc:sldChg chg="modTransition">
        <pc:chgData name="Fabio Di Troia" userId="7de80edd88c2c9de" providerId="LiveId" clId="{6DAB700A-E9A0-4F57-8371-D527B47FC50B}" dt="2023-03-28T17:44:16.328" v="811"/>
        <pc:sldMkLst>
          <pc:docMk/>
          <pc:sldMk cId="3519429451" sldId="322"/>
        </pc:sldMkLst>
      </pc:sldChg>
      <pc:sldChg chg="modTransition">
        <pc:chgData name="Fabio Di Troia" userId="7de80edd88c2c9de" providerId="LiveId" clId="{6DAB700A-E9A0-4F57-8371-D527B47FC50B}" dt="2023-03-28T17:44:18.105" v="812"/>
        <pc:sldMkLst>
          <pc:docMk/>
          <pc:sldMk cId="297034647" sldId="323"/>
        </pc:sldMkLst>
      </pc:sldChg>
      <pc:sldChg chg="modTransition">
        <pc:chgData name="Fabio Di Troia" userId="7de80edd88c2c9de" providerId="LiveId" clId="{6DAB700A-E9A0-4F57-8371-D527B47FC50B}" dt="2023-03-28T17:48:42.607" v="813"/>
        <pc:sldMkLst>
          <pc:docMk/>
          <pc:sldMk cId="778085962" sldId="324"/>
        </pc:sldMkLst>
      </pc:sldChg>
      <pc:sldChg chg="modTransition">
        <pc:chgData name="Fabio Di Troia" userId="7de80edd88c2c9de" providerId="LiveId" clId="{6DAB700A-E9A0-4F57-8371-D527B47FC50B}" dt="2023-03-28T17:48:44.918" v="814"/>
        <pc:sldMkLst>
          <pc:docMk/>
          <pc:sldMk cId="3370266406" sldId="325"/>
        </pc:sldMkLst>
      </pc:sldChg>
      <pc:sldChg chg="modTransition">
        <pc:chgData name="Fabio Di Troia" userId="7de80edd88c2c9de" providerId="LiveId" clId="{6DAB700A-E9A0-4F57-8371-D527B47FC50B}" dt="2023-03-28T17:48:48.174" v="815"/>
        <pc:sldMkLst>
          <pc:docMk/>
          <pc:sldMk cId="1675760151" sldId="326"/>
        </pc:sldMkLst>
      </pc:sldChg>
      <pc:sldChg chg="modSp add del mod">
        <pc:chgData name="Fabio Di Troia" userId="7de80edd88c2c9de" providerId="LiveId" clId="{6DAB700A-E9A0-4F57-8371-D527B47FC50B}" dt="2023-03-28T17:48:54.774" v="816" actId="47"/>
        <pc:sldMkLst>
          <pc:docMk/>
          <pc:sldMk cId="4236525738" sldId="327"/>
        </pc:sldMkLst>
        <pc:spChg chg="mod">
          <ac:chgData name="Fabio Di Troia" userId="7de80edd88c2c9de" providerId="LiveId" clId="{6DAB700A-E9A0-4F57-8371-D527B47FC50B}" dt="2023-03-28T00:30:47.328" v="5" actId="1076"/>
          <ac:spMkLst>
            <pc:docMk/>
            <pc:sldMk cId="4236525738" sldId="327"/>
            <ac:spMk id="46" creationId="{5A5C942D-855B-E17F-78FE-5BFA598473CC}"/>
          </ac:spMkLst>
        </pc:spChg>
        <pc:cxnChg chg="mod">
          <ac:chgData name="Fabio Di Troia" userId="7de80edd88c2c9de" providerId="LiveId" clId="{6DAB700A-E9A0-4F57-8371-D527B47FC50B}" dt="2023-03-28T00:30:47.328" v="5" actId="1076"/>
          <ac:cxnSpMkLst>
            <pc:docMk/>
            <pc:sldMk cId="4236525738" sldId="327"/>
            <ac:cxnSpMk id="68" creationId="{05ADD6A7-3B9B-A2E9-FBCB-0FC15C33322E}"/>
          </ac:cxnSpMkLst>
        </pc:cxnChg>
        <pc:cxnChg chg="mod">
          <ac:chgData name="Fabio Di Troia" userId="7de80edd88c2c9de" providerId="LiveId" clId="{6DAB700A-E9A0-4F57-8371-D527B47FC50B}" dt="2023-03-28T00:30:47.538" v="6" actId="14100"/>
          <ac:cxnSpMkLst>
            <pc:docMk/>
            <pc:sldMk cId="4236525738" sldId="327"/>
            <ac:cxnSpMk id="72" creationId="{668774D1-941A-50B8-613E-1E224FCB3A61}"/>
          </ac:cxnSpMkLst>
        </pc:cxnChg>
      </pc:sldChg>
      <pc:sldChg chg="addSp delSp modSp new mod">
        <pc:chgData name="Fabio Di Troia" userId="7de80edd88c2c9de" providerId="LiveId" clId="{6DAB700A-E9A0-4F57-8371-D527B47FC50B}" dt="2023-03-28T00:44:09.795" v="178" actId="20577"/>
        <pc:sldMkLst>
          <pc:docMk/>
          <pc:sldMk cId="2857844949" sldId="328"/>
        </pc:sldMkLst>
        <pc:spChg chg="del">
          <ac:chgData name="Fabio Di Troia" userId="7de80edd88c2c9de" providerId="LiveId" clId="{6DAB700A-E9A0-4F57-8371-D527B47FC50B}" dt="2023-03-28T00:32:07.008" v="9" actId="478"/>
          <ac:spMkLst>
            <pc:docMk/>
            <pc:sldMk cId="2857844949" sldId="328"/>
            <ac:spMk id="2" creationId="{8A27DA60-FACE-78D4-8745-49D5D9683D88}"/>
          </ac:spMkLst>
        </pc:spChg>
        <pc:spChg chg="mod">
          <ac:chgData name="Fabio Di Troia" userId="7de80edd88c2c9de" providerId="LiveId" clId="{6DAB700A-E9A0-4F57-8371-D527B47FC50B}" dt="2023-03-28T00:44:09.795" v="178" actId="20577"/>
          <ac:spMkLst>
            <pc:docMk/>
            <pc:sldMk cId="2857844949" sldId="328"/>
            <ac:spMk id="3" creationId="{8B26DD11-41DB-E095-391D-C4A6BF9BF554}"/>
          </ac:spMkLst>
        </pc:spChg>
        <pc:spChg chg="add mod">
          <ac:chgData name="Fabio Di Troia" userId="7de80edd88c2c9de" providerId="LiveId" clId="{6DAB700A-E9A0-4F57-8371-D527B47FC50B}" dt="2023-03-28T00:32:07.208" v="10"/>
          <ac:spMkLst>
            <pc:docMk/>
            <pc:sldMk cId="2857844949" sldId="328"/>
            <ac:spMk id="4" creationId="{EBF8A663-C888-3BB8-3110-B44A7AA51E22}"/>
          </ac:spMkLst>
        </pc:spChg>
      </pc:sldChg>
      <pc:sldChg chg="addSp delSp modSp add mod">
        <pc:chgData name="Fabio Di Troia" userId="7de80edd88c2c9de" providerId="LiveId" clId="{6DAB700A-E9A0-4F57-8371-D527B47FC50B}" dt="2023-03-28T00:43:59.660" v="172" actId="1076"/>
        <pc:sldMkLst>
          <pc:docMk/>
          <pc:sldMk cId="1694600712" sldId="329"/>
        </pc:sldMkLst>
        <pc:spChg chg="del mod">
          <ac:chgData name="Fabio Di Troia" userId="7de80edd88c2c9de" providerId="LiveId" clId="{6DAB700A-E9A0-4F57-8371-D527B47FC50B}" dt="2023-03-28T00:41:17.469" v="109" actId="478"/>
          <ac:spMkLst>
            <pc:docMk/>
            <pc:sldMk cId="1694600712" sldId="329"/>
            <ac:spMk id="3" creationId="{8B26DD11-41DB-E095-391D-C4A6BF9BF554}"/>
          </ac:spMkLst>
        </pc:spChg>
        <pc:spChg chg="mod">
          <ac:chgData name="Fabio Di Troia" userId="7de80edd88c2c9de" providerId="LiveId" clId="{6DAB700A-E9A0-4F57-8371-D527B47FC50B}" dt="2023-03-28T00:39:35.557" v="51" actId="6549"/>
          <ac:spMkLst>
            <pc:docMk/>
            <pc:sldMk cId="1694600712" sldId="329"/>
            <ac:spMk id="4" creationId="{EBF8A663-C888-3BB8-3110-B44A7AA51E22}"/>
          </ac:spMkLst>
        </pc:spChg>
        <pc:spChg chg="add mod">
          <ac:chgData name="Fabio Di Troia" userId="7de80edd88c2c9de" providerId="LiveId" clId="{6DAB700A-E9A0-4F57-8371-D527B47FC50B}" dt="2023-03-28T00:43:27.133" v="145" actId="1076"/>
          <ac:spMkLst>
            <pc:docMk/>
            <pc:sldMk cId="1694600712" sldId="329"/>
            <ac:spMk id="12" creationId="{B2384CED-8B65-3E00-4459-AD65EDACFBB6}"/>
          </ac:spMkLst>
        </pc:spChg>
        <pc:spChg chg="add mod">
          <ac:chgData name="Fabio Di Troia" userId="7de80edd88c2c9de" providerId="LiveId" clId="{6DAB700A-E9A0-4F57-8371-D527B47FC50B}" dt="2023-03-28T00:43:33.551" v="147" actId="1076"/>
          <ac:spMkLst>
            <pc:docMk/>
            <pc:sldMk cId="1694600712" sldId="329"/>
            <ac:spMk id="13" creationId="{BF0959D8-321B-FAF4-1961-AEC395707BF2}"/>
          </ac:spMkLst>
        </pc:spChg>
        <pc:spChg chg="add mod">
          <ac:chgData name="Fabio Di Troia" userId="7de80edd88c2c9de" providerId="LiveId" clId="{6DAB700A-E9A0-4F57-8371-D527B47FC50B}" dt="2023-03-28T00:43:54.837" v="171" actId="1076"/>
          <ac:spMkLst>
            <pc:docMk/>
            <pc:sldMk cId="1694600712" sldId="329"/>
            <ac:spMk id="14" creationId="{F837638C-71E9-B2EC-ED9F-4374181CC8B0}"/>
          </ac:spMkLst>
        </pc:spChg>
        <pc:picChg chg="add mod">
          <ac:chgData name="Fabio Di Troia" userId="7de80edd88c2c9de" providerId="LiveId" clId="{6DAB700A-E9A0-4F57-8371-D527B47FC50B}" dt="2023-03-28T00:41:44.746" v="112" actId="1076"/>
          <ac:picMkLst>
            <pc:docMk/>
            <pc:sldMk cId="1694600712" sldId="329"/>
            <ac:picMk id="5" creationId="{24CEF596-F5E5-3321-DDA4-052D0FACE078}"/>
          </ac:picMkLst>
        </pc:picChg>
        <pc:picChg chg="add mod">
          <ac:chgData name="Fabio Di Troia" userId="7de80edd88c2c9de" providerId="LiveId" clId="{6DAB700A-E9A0-4F57-8371-D527B47FC50B}" dt="2023-03-28T00:43:59.660" v="172" actId="1076"/>
          <ac:picMkLst>
            <pc:docMk/>
            <pc:sldMk cId="1694600712" sldId="329"/>
            <ac:picMk id="7" creationId="{CC6AAF7A-6416-45F0-1498-E8CE58DDD109}"/>
          </ac:picMkLst>
        </pc:picChg>
        <pc:picChg chg="add del mod">
          <ac:chgData name="Fabio Di Troia" userId="7de80edd88c2c9de" providerId="LiveId" clId="{6DAB700A-E9A0-4F57-8371-D527B47FC50B}" dt="2023-03-28T00:42:27.918" v="114" actId="478"/>
          <ac:picMkLst>
            <pc:docMk/>
            <pc:sldMk cId="1694600712" sldId="329"/>
            <ac:picMk id="9" creationId="{1E3938B2-99A5-770C-5EDF-DE4296A8DFF2}"/>
          </ac:picMkLst>
        </pc:picChg>
        <pc:picChg chg="add mod">
          <ac:chgData name="Fabio Di Troia" userId="7de80edd88c2c9de" providerId="LiveId" clId="{6DAB700A-E9A0-4F57-8371-D527B47FC50B}" dt="2023-03-28T00:42:34.121" v="116" actId="1076"/>
          <ac:picMkLst>
            <pc:docMk/>
            <pc:sldMk cId="1694600712" sldId="329"/>
            <ac:picMk id="11" creationId="{69A91014-DEC9-A9B5-E51E-CC5E80888DD6}"/>
          </ac:picMkLst>
        </pc:picChg>
      </pc:sldChg>
      <pc:sldChg chg="addSp delSp modSp add mod modTransition">
        <pc:chgData name="Fabio Di Troia" userId="7de80edd88c2c9de" providerId="LiveId" clId="{6DAB700A-E9A0-4F57-8371-D527B47FC50B}" dt="2023-03-28T17:49:02.281" v="817"/>
        <pc:sldMkLst>
          <pc:docMk/>
          <pc:sldMk cId="2797869091" sldId="330"/>
        </pc:sldMkLst>
        <pc:spChg chg="mod ord">
          <ac:chgData name="Fabio Di Troia" userId="7de80edd88c2c9de" providerId="LiveId" clId="{6DAB700A-E9A0-4F57-8371-D527B47FC50B}" dt="2023-03-28T00:45:30.094" v="188" actId="20577"/>
          <ac:spMkLst>
            <pc:docMk/>
            <pc:sldMk cId="2797869091" sldId="330"/>
            <ac:spMk id="14" creationId="{F837638C-71E9-B2EC-ED9F-4374181CC8B0}"/>
          </ac:spMkLst>
        </pc:spChg>
        <pc:picChg chg="add mod">
          <ac:chgData name="Fabio Di Troia" userId="7de80edd88c2c9de" providerId="LiveId" clId="{6DAB700A-E9A0-4F57-8371-D527B47FC50B}" dt="2023-03-28T00:45:20.879" v="181" actId="1076"/>
          <ac:picMkLst>
            <pc:docMk/>
            <pc:sldMk cId="2797869091" sldId="330"/>
            <ac:picMk id="3" creationId="{C5F49EBD-859E-B6D3-DF1B-FFAFE3D5F66A}"/>
          </ac:picMkLst>
        </pc:picChg>
        <pc:picChg chg="del">
          <ac:chgData name="Fabio Di Troia" userId="7de80edd88c2c9de" providerId="LiveId" clId="{6DAB700A-E9A0-4F57-8371-D527B47FC50B}" dt="2023-03-28T00:45:13.425" v="179" actId="478"/>
          <ac:picMkLst>
            <pc:docMk/>
            <pc:sldMk cId="2797869091" sldId="330"/>
            <ac:picMk id="11" creationId="{69A91014-DEC9-A9B5-E51E-CC5E80888DD6}"/>
          </ac:picMkLst>
        </pc:picChg>
      </pc:sldChg>
      <pc:sldChg chg="addSp delSp modSp new mod modTransition modNotesTx">
        <pc:chgData name="Fabio Di Troia" userId="7de80edd88c2c9de" providerId="LiveId" clId="{6DAB700A-E9A0-4F57-8371-D527B47FC50B}" dt="2023-03-28T17:49:08.626" v="818"/>
        <pc:sldMkLst>
          <pc:docMk/>
          <pc:sldMk cId="328315692" sldId="331"/>
        </pc:sldMkLst>
        <pc:spChg chg="mod">
          <ac:chgData name="Fabio Di Troia" userId="7de80edd88c2c9de" providerId="LiveId" clId="{6DAB700A-E9A0-4F57-8371-D527B47FC50B}" dt="2023-03-28T00:52:18.914" v="264"/>
          <ac:spMkLst>
            <pc:docMk/>
            <pc:sldMk cId="328315692" sldId="331"/>
            <ac:spMk id="2" creationId="{5B91A038-4451-4D24-CEB3-4530B600278F}"/>
          </ac:spMkLst>
        </pc:spChg>
        <pc:spChg chg="del mod">
          <ac:chgData name="Fabio Di Troia" userId="7de80edd88c2c9de" providerId="LiveId" clId="{6DAB700A-E9A0-4F57-8371-D527B47FC50B}" dt="2023-03-28T00:52:35.532" v="269"/>
          <ac:spMkLst>
            <pc:docMk/>
            <pc:sldMk cId="328315692" sldId="331"/>
            <ac:spMk id="3" creationId="{11449F6D-E261-8D56-9859-E5C77AC68450}"/>
          </ac:spMkLst>
        </pc:spChg>
        <pc:spChg chg="add mod">
          <ac:chgData name="Fabio Di Troia" userId="7de80edd88c2c9de" providerId="LiveId" clId="{6DAB700A-E9A0-4F57-8371-D527B47FC50B}" dt="2023-03-28T01:06:36.113" v="726" actId="1076"/>
          <ac:spMkLst>
            <pc:docMk/>
            <pc:sldMk cId="328315692" sldId="331"/>
            <ac:spMk id="6" creationId="{D6DC9309-0A18-CC78-AD54-B6EADCDE9DC1}"/>
          </ac:spMkLst>
        </pc:spChg>
        <pc:spChg chg="add mod">
          <ac:chgData name="Fabio Di Troia" userId="7de80edd88c2c9de" providerId="LiveId" clId="{6DAB700A-E9A0-4F57-8371-D527B47FC50B}" dt="2023-03-28T01:05:07.791" v="678" actId="20577"/>
          <ac:spMkLst>
            <pc:docMk/>
            <pc:sldMk cId="328315692" sldId="331"/>
            <ac:spMk id="7" creationId="{D64AF9F6-1853-6A1D-FA88-42E6D202AE36}"/>
          </ac:spMkLst>
        </pc:spChg>
        <pc:spChg chg="add mod">
          <ac:chgData name="Fabio Di Troia" userId="7de80edd88c2c9de" providerId="LiveId" clId="{6DAB700A-E9A0-4F57-8371-D527B47FC50B}" dt="2023-03-28T01:06:24.287" v="725" actId="207"/>
          <ac:spMkLst>
            <pc:docMk/>
            <pc:sldMk cId="328315692" sldId="331"/>
            <ac:spMk id="8" creationId="{F6A3DFBC-A71A-D99B-AA0A-1D6AF5769E34}"/>
          </ac:spMkLst>
        </pc:spChg>
        <pc:graphicFrameChg chg="add mod modGraphic">
          <ac:chgData name="Fabio Di Troia" userId="7de80edd88c2c9de" providerId="LiveId" clId="{6DAB700A-E9A0-4F57-8371-D527B47FC50B}" dt="2023-03-28T01:06:42.781" v="727" actId="1076"/>
          <ac:graphicFrameMkLst>
            <pc:docMk/>
            <pc:sldMk cId="328315692" sldId="331"/>
            <ac:graphicFrameMk id="4" creationId="{C38933F6-154E-F71D-514E-F115AE24BEE3}"/>
          </ac:graphicFrameMkLst>
        </pc:graphicFrameChg>
      </pc:sldChg>
      <pc:sldChg chg="delSp modSp add del mod">
        <pc:chgData name="Fabio Di Troia" userId="7de80edd88c2c9de" providerId="LiveId" clId="{6DAB700A-E9A0-4F57-8371-D527B47FC50B}" dt="2023-03-28T00:50:32.346" v="214" actId="47"/>
        <pc:sldMkLst>
          <pc:docMk/>
          <pc:sldMk cId="928554122" sldId="331"/>
        </pc:sldMkLst>
        <pc:spChg chg="del">
          <ac:chgData name="Fabio Di Troia" userId="7de80edd88c2c9de" providerId="LiveId" clId="{6DAB700A-E9A0-4F57-8371-D527B47FC50B}" dt="2023-03-28T00:50:15.315" v="213" actId="478"/>
          <ac:spMkLst>
            <pc:docMk/>
            <pc:sldMk cId="928554122" sldId="331"/>
            <ac:spMk id="7" creationId="{6F1EFE4F-782F-3C37-E2CF-2EE8DA0C58DD}"/>
          </ac:spMkLst>
        </pc:spChg>
        <pc:graphicFrameChg chg="modGraphic">
          <ac:chgData name="Fabio Di Troia" userId="7de80edd88c2c9de" providerId="LiveId" clId="{6DAB700A-E9A0-4F57-8371-D527B47FC50B}" dt="2023-03-28T00:50:09.909" v="212" actId="20577"/>
          <ac:graphicFrameMkLst>
            <pc:docMk/>
            <pc:sldMk cId="928554122" sldId="331"/>
            <ac:graphicFrameMk id="9" creationId="{3B49D9F1-6DF9-3FA6-6CAF-7D7F1A6F25A4}"/>
          </ac:graphicFrameMkLst>
        </pc:graphicFrameChg>
      </pc:sldChg>
      <pc:sldChg chg="modSp new mod">
        <pc:chgData name="Fabio Di Troia" userId="7de80edd88c2c9de" providerId="LiveId" clId="{6DAB700A-E9A0-4F57-8371-D527B47FC50B}" dt="2023-03-28T23:12:51.703" v="1074" actId="12"/>
        <pc:sldMkLst>
          <pc:docMk/>
          <pc:sldMk cId="185937438" sldId="332"/>
        </pc:sldMkLst>
        <pc:spChg chg="mod">
          <ac:chgData name="Fabio Di Troia" userId="7de80edd88c2c9de" providerId="LiveId" clId="{6DAB700A-E9A0-4F57-8371-D527B47FC50B}" dt="2023-03-28T23:05:16.609" v="858" actId="20577"/>
          <ac:spMkLst>
            <pc:docMk/>
            <pc:sldMk cId="185937438" sldId="332"/>
            <ac:spMk id="2" creationId="{948EDB18-0689-B316-DE38-96091435B25D}"/>
          </ac:spMkLst>
        </pc:spChg>
        <pc:spChg chg="mod">
          <ac:chgData name="Fabio Di Troia" userId="7de80edd88c2c9de" providerId="LiveId" clId="{6DAB700A-E9A0-4F57-8371-D527B47FC50B}" dt="2023-03-28T23:12:51.703" v="1074" actId="12"/>
          <ac:spMkLst>
            <pc:docMk/>
            <pc:sldMk cId="185937438" sldId="332"/>
            <ac:spMk id="3" creationId="{FCF65820-EDAC-8428-A90A-FC373872B814}"/>
          </ac:spMkLst>
        </pc:spChg>
      </pc:sldChg>
      <pc:sldChg chg="addSp modSp add mod">
        <pc:chgData name="Fabio Di Troia" userId="7de80edd88c2c9de" providerId="LiveId" clId="{6DAB700A-E9A0-4F57-8371-D527B47FC50B}" dt="2023-03-28T23:20:19.746" v="1288" actId="6549"/>
        <pc:sldMkLst>
          <pc:docMk/>
          <pc:sldMk cId="1585687340" sldId="333"/>
        </pc:sldMkLst>
        <pc:spChg chg="mod">
          <ac:chgData name="Fabio Di Troia" userId="7de80edd88c2c9de" providerId="LiveId" clId="{6DAB700A-E9A0-4F57-8371-D527B47FC50B}" dt="2023-03-28T23:20:19.746" v="1288" actId="6549"/>
          <ac:spMkLst>
            <pc:docMk/>
            <pc:sldMk cId="1585687340" sldId="333"/>
            <ac:spMk id="3" creationId="{FCF65820-EDAC-8428-A90A-FC373872B814}"/>
          </ac:spMkLst>
        </pc:spChg>
        <pc:picChg chg="add mod">
          <ac:chgData name="Fabio Di Troia" userId="7de80edd88c2c9de" providerId="LiveId" clId="{6DAB700A-E9A0-4F57-8371-D527B47FC50B}" dt="2023-03-28T23:14:01.061" v="1083" actId="1076"/>
          <ac:picMkLst>
            <pc:docMk/>
            <pc:sldMk cId="1585687340" sldId="333"/>
            <ac:picMk id="5" creationId="{A3D23670-6426-1BB1-5B8D-7B5B852B3944}"/>
          </ac:picMkLst>
        </pc:picChg>
        <pc:picChg chg="add mod">
          <ac:chgData name="Fabio Di Troia" userId="7de80edd88c2c9de" providerId="LiveId" clId="{6DAB700A-E9A0-4F57-8371-D527B47FC50B}" dt="2023-03-28T23:14:03.792" v="1084" actId="1076"/>
          <ac:picMkLst>
            <pc:docMk/>
            <pc:sldMk cId="1585687340" sldId="333"/>
            <ac:picMk id="7" creationId="{7D9CF043-A622-7EC6-3C8D-9CD5FF9D8FF0}"/>
          </ac:picMkLst>
        </pc:picChg>
      </pc:sldChg>
      <pc:sldChg chg="addSp delSp modSp new del mod setBg">
        <pc:chgData name="Fabio Di Troia" userId="7de80edd88c2c9de" providerId="LiveId" clId="{6DAB700A-E9A0-4F57-8371-D527B47FC50B}" dt="2023-04-03T23:45:10.191" v="8650" actId="47"/>
        <pc:sldMkLst>
          <pc:docMk/>
          <pc:sldMk cId="401742549" sldId="334"/>
        </pc:sldMkLst>
        <pc:spChg chg="mod">
          <ac:chgData name="Fabio Di Troia" userId="7de80edd88c2c9de" providerId="LiveId" clId="{6DAB700A-E9A0-4F57-8371-D527B47FC50B}" dt="2023-03-31T19:43:19.764" v="7903" actId="207"/>
          <ac:spMkLst>
            <pc:docMk/>
            <pc:sldMk cId="401742549" sldId="334"/>
            <ac:spMk id="2" creationId="{31404AD6-C0A6-5430-7D68-11BFD9900161}"/>
          </ac:spMkLst>
        </pc:spChg>
        <pc:spChg chg="mod">
          <ac:chgData name="Fabio Di Troia" userId="7de80edd88c2c9de" providerId="LiveId" clId="{6DAB700A-E9A0-4F57-8371-D527B47FC50B}" dt="2023-03-28T23:21:13.671" v="1306" actId="26606"/>
          <ac:spMkLst>
            <pc:docMk/>
            <pc:sldMk cId="401742549" sldId="334"/>
            <ac:spMk id="3" creationId="{33B1FF32-99DC-E19F-2DB6-409DA52FDA8C}"/>
          </ac:spMkLst>
        </pc:spChg>
        <pc:spChg chg="add">
          <ac:chgData name="Fabio Di Troia" userId="7de80edd88c2c9de" providerId="LiveId" clId="{6DAB700A-E9A0-4F57-8371-D527B47FC50B}" dt="2023-03-28T23:21:13.671" v="1306" actId="26606"/>
          <ac:spMkLst>
            <pc:docMk/>
            <pc:sldMk cId="401742549" sldId="334"/>
            <ac:spMk id="8" creationId="{54A6836E-C603-43CB-9DA7-89D8E3FA3838}"/>
          </ac:spMkLst>
        </pc:spChg>
        <pc:spChg chg="add del">
          <ac:chgData name="Fabio Di Troia" userId="7de80edd88c2c9de" providerId="LiveId" clId="{6DAB700A-E9A0-4F57-8371-D527B47FC50B}" dt="2023-03-28T23:21:13.658" v="1305" actId="26606"/>
          <ac:spMkLst>
            <pc:docMk/>
            <pc:sldMk cId="401742549" sldId="334"/>
            <ac:spMk id="9" creationId="{C1DD1A8A-57D5-4A81-AD04-532B043C5611}"/>
          </ac:spMkLst>
        </pc:spChg>
        <pc:spChg chg="add">
          <ac:chgData name="Fabio Di Troia" userId="7de80edd88c2c9de" providerId="LiveId" clId="{6DAB700A-E9A0-4F57-8371-D527B47FC50B}" dt="2023-03-28T23:21:13.671" v="1306" actId="26606"/>
          <ac:spMkLst>
            <pc:docMk/>
            <pc:sldMk cId="401742549" sldId="334"/>
            <ac:spMk id="10" creationId="{296007DD-F9BF-4F0F-B8C6-C514B2841971}"/>
          </ac:spMkLst>
        </pc:spChg>
        <pc:spChg chg="add del">
          <ac:chgData name="Fabio Di Troia" userId="7de80edd88c2c9de" providerId="LiveId" clId="{6DAB700A-E9A0-4F57-8371-D527B47FC50B}" dt="2023-03-28T23:21:13.658" v="1305" actId="26606"/>
          <ac:spMkLst>
            <pc:docMk/>
            <pc:sldMk cId="401742549" sldId="334"/>
            <ac:spMk id="11" creationId="{007891EC-4501-44ED-A8C8-B11B6DB767AB}"/>
          </ac:spMkLst>
        </pc:spChg>
        <pc:grpChg chg="add">
          <ac:chgData name="Fabio Di Troia" userId="7de80edd88c2c9de" providerId="LiveId" clId="{6DAB700A-E9A0-4F57-8371-D527B47FC50B}" dt="2023-03-28T23:21:13.671" v="1306" actId="26606"/>
          <ac:grpSpMkLst>
            <pc:docMk/>
            <pc:sldMk cId="401742549" sldId="334"/>
            <ac:grpSpMk id="12" creationId="{8A0FAFCA-5C96-453B-83B7-A9AEF7F18960}"/>
          </ac:grpSpMkLst>
        </pc:grpChg>
        <pc:grpChg chg="add">
          <ac:chgData name="Fabio Di Troia" userId="7de80edd88c2c9de" providerId="LiveId" clId="{6DAB700A-E9A0-4F57-8371-D527B47FC50B}" dt="2023-03-28T23:21:13.671" v="1306" actId="26606"/>
          <ac:grpSpMkLst>
            <pc:docMk/>
            <pc:sldMk cId="401742549" sldId="334"/>
            <ac:grpSpMk id="18" creationId="{CD0398DD-AD75-4E2B-A3C6-35073082A8B4}"/>
          </ac:grpSpMkLst>
        </pc:grpChg>
        <pc:picChg chg="add del">
          <ac:chgData name="Fabio Di Troia" userId="7de80edd88c2c9de" providerId="LiveId" clId="{6DAB700A-E9A0-4F57-8371-D527B47FC50B}" dt="2023-03-28T23:21:13.658" v="1305" actId="26606"/>
          <ac:picMkLst>
            <pc:docMk/>
            <pc:sldMk cId="401742549" sldId="334"/>
            <ac:picMk id="5" creationId="{102B78EB-0747-8E4A-7456-6E9F0FD7DD3D}"/>
          </ac:picMkLst>
        </pc:picChg>
      </pc:sldChg>
      <pc:sldChg chg="addSp delSp modSp new del mod setBg">
        <pc:chgData name="Fabio Di Troia" userId="7de80edd88c2c9de" providerId="LiveId" clId="{6DAB700A-E9A0-4F57-8371-D527B47FC50B}" dt="2023-04-03T23:45:10.191" v="8650" actId="47"/>
        <pc:sldMkLst>
          <pc:docMk/>
          <pc:sldMk cId="3955526083" sldId="335"/>
        </pc:sldMkLst>
        <pc:spChg chg="mod">
          <ac:chgData name="Fabio Di Troia" userId="7de80edd88c2c9de" providerId="LiveId" clId="{6DAB700A-E9A0-4F57-8371-D527B47FC50B}" dt="2023-03-28T23:25:38.122" v="1362" actId="26606"/>
          <ac:spMkLst>
            <pc:docMk/>
            <pc:sldMk cId="3955526083" sldId="335"/>
            <ac:spMk id="2" creationId="{8D768BB5-3708-77B5-596D-62D209410381}"/>
          </ac:spMkLst>
        </pc:spChg>
        <pc:spChg chg="mod ord">
          <ac:chgData name="Fabio Di Troia" userId="7de80edd88c2c9de" providerId="LiveId" clId="{6DAB700A-E9A0-4F57-8371-D527B47FC50B}" dt="2023-03-28T23:26:18.904" v="1374" actId="113"/>
          <ac:spMkLst>
            <pc:docMk/>
            <pc:sldMk cId="3955526083" sldId="335"/>
            <ac:spMk id="3" creationId="{FF806C63-AF9C-76E1-04B0-67C932B1F601}"/>
          </ac:spMkLst>
        </pc:spChg>
        <pc:spChg chg="add mod">
          <ac:chgData name="Fabio Di Troia" userId="7de80edd88c2c9de" providerId="LiveId" clId="{6DAB700A-E9A0-4F57-8371-D527B47FC50B}" dt="2023-03-28T23:26:15.087" v="1373" actId="207"/>
          <ac:spMkLst>
            <pc:docMk/>
            <pc:sldMk cId="3955526083" sldId="335"/>
            <ac:spMk id="7" creationId="{858CE244-C27D-5602-A870-B13E2A7917F8}"/>
          </ac:spMkLst>
        </pc:spChg>
        <pc:spChg chg="add del">
          <ac:chgData name="Fabio Di Troia" userId="7de80edd88c2c9de" providerId="LiveId" clId="{6DAB700A-E9A0-4F57-8371-D527B47FC50B}" dt="2023-03-28T23:25:38.122" v="1362" actId="26606"/>
          <ac:spMkLst>
            <pc:docMk/>
            <pc:sldMk cId="3955526083" sldId="335"/>
            <ac:spMk id="10" creationId="{D1942232-83D0-49E2-AF9B-1F97E3C1EF8E}"/>
          </ac:spMkLst>
        </pc:spChg>
        <pc:spChg chg="add del">
          <ac:chgData name="Fabio Di Troia" userId="7de80edd88c2c9de" providerId="LiveId" clId="{6DAB700A-E9A0-4F57-8371-D527B47FC50B}" dt="2023-03-28T23:25:38.122" v="1362" actId="26606"/>
          <ac:spMkLst>
            <pc:docMk/>
            <pc:sldMk cId="3955526083" sldId="335"/>
            <ac:spMk id="12" creationId="{E9E70D72-6E23-4015-A4A6-85C120C19167}"/>
          </ac:spMkLst>
        </pc:spChg>
        <pc:grpChg chg="add del">
          <ac:chgData name="Fabio Di Troia" userId="7de80edd88c2c9de" providerId="LiveId" clId="{6DAB700A-E9A0-4F57-8371-D527B47FC50B}" dt="2023-03-28T23:25:38.122" v="1362" actId="26606"/>
          <ac:grpSpMkLst>
            <pc:docMk/>
            <pc:sldMk cId="3955526083" sldId="335"/>
            <ac:grpSpMk id="14" creationId="{C28A977F-B603-4D81-B0FC-C8DE048A7931}"/>
          </ac:grpSpMkLst>
        </pc:grpChg>
        <pc:grpChg chg="add del">
          <ac:chgData name="Fabio Di Troia" userId="7de80edd88c2c9de" providerId="LiveId" clId="{6DAB700A-E9A0-4F57-8371-D527B47FC50B}" dt="2023-03-28T23:25:38.122" v="1362" actId="26606"/>
          <ac:grpSpMkLst>
            <pc:docMk/>
            <pc:sldMk cId="3955526083" sldId="335"/>
            <ac:grpSpMk id="20" creationId="{C78D9229-E61D-4FEE-8321-2F8B64A8CADF}"/>
          </ac:grpSpMkLst>
        </pc:grpChg>
        <pc:picChg chg="add mod">
          <ac:chgData name="Fabio Di Troia" userId="7de80edd88c2c9de" providerId="LiveId" clId="{6DAB700A-E9A0-4F57-8371-D527B47FC50B}" dt="2023-03-28T23:26:04.185" v="1371" actId="1076"/>
          <ac:picMkLst>
            <pc:docMk/>
            <pc:sldMk cId="3955526083" sldId="335"/>
            <ac:picMk id="5" creationId="{E393285F-FC0E-67AB-3916-C0CCE53036C2}"/>
          </ac:picMkLst>
        </pc:picChg>
      </pc:sldChg>
      <pc:sldChg chg="addSp delSp modSp add del mod modNotesTx">
        <pc:chgData name="Fabio Di Troia" userId="7de80edd88c2c9de" providerId="LiveId" clId="{6DAB700A-E9A0-4F57-8371-D527B47FC50B}" dt="2023-04-03T23:45:10.191" v="8650" actId="47"/>
        <pc:sldMkLst>
          <pc:docMk/>
          <pc:sldMk cId="1383649613" sldId="336"/>
        </pc:sldMkLst>
        <pc:spChg chg="mod">
          <ac:chgData name="Fabio Di Troia" userId="7de80edd88c2c9de" providerId="LiveId" clId="{6DAB700A-E9A0-4F57-8371-D527B47FC50B}" dt="2023-03-28T23:27:55.378" v="1396" actId="20577"/>
          <ac:spMkLst>
            <pc:docMk/>
            <pc:sldMk cId="1383649613" sldId="336"/>
            <ac:spMk id="3" creationId="{FF806C63-AF9C-76E1-04B0-67C932B1F601}"/>
          </ac:spMkLst>
        </pc:spChg>
        <pc:spChg chg="del">
          <ac:chgData name="Fabio Di Troia" userId="7de80edd88c2c9de" providerId="LiveId" clId="{6DAB700A-E9A0-4F57-8371-D527B47FC50B}" dt="2023-03-28T23:26:38.957" v="1376" actId="478"/>
          <ac:spMkLst>
            <pc:docMk/>
            <pc:sldMk cId="1383649613" sldId="336"/>
            <ac:spMk id="7" creationId="{858CE244-C27D-5602-A870-B13E2A7917F8}"/>
          </ac:spMkLst>
        </pc:spChg>
        <pc:picChg chg="del">
          <ac:chgData name="Fabio Di Troia" userId="7de80edd88c2c9de" providerId="LiveId" clId="{6DAB700A-E9A0-4F57-8371-D527B47FC50B}" dt="2023-03-28T23:26:40.276" v="1377" actId="478"/>
          <ac:picMkLst>
            <pc:docMk/>
            <pc:sldMk cId="1383649613" sldId="336"/>
            <ac:picMk id="5" creationId="{E393285F-FC0E-67AB-3916-C0CCE53036C2}"/>
          </ac:picMkLst>
        </pc:picChg>
        <pc:picChg chg="add mod">
          <ac:chgData name="Fabio Di Troia" userId="7de80edd88c2c9de" providerId="LiveId" clId="{6DAB700A-E9A0-4F57-8371-D527B47FC50B}" dt="2023-03-28T23:27:36.113" v="1393" actId="1076"/>
          <ac:picMkLst>
            <pc:docMk/>
            <pc:sldMk cId="1383649613" sldId="336"/>
            <ac:picMk id="6" creationId="{F091418F-0CAD-B8CD-E2C2-138771F003C6}"/>
          </ac:picMkLst>
        </pc:picChg>
      </pc:sldChg>
      <pc:sldChg chg="addSp modSp new del mod">
        <pc:chgData name="Fabio Di Troia" userId="7de80edd88c2c9de" providerId="LiveId" clId="{6DAB700A-E9A0-4F57-8371-D527B47FC50B}" dt="2023-04-03T23:45:10.191" v="8650" actId="47"/>
        <pc:sldMkLst>
          <pc:docMk/>
          <pc:sldMk cId="4010006138" sldId="337"/>
        </pc:sldMkLst>
        <pc:spChg chg="mod">
          <ac:chgData name="Fabio Di Troia" userId="7de80edd88c2c9de" providerId="LiveId" clId="{6DAB700A-E9A0-4F57-8371-D527B47FC50B}" dt="2023-03-29T00:19:28.547" v="2183" actId="6549"/>
          <ac:spMkLst>
            <pc:docMk/>
            <pc:sldMk cId="4010006138" sldId="337"/>
            <ac:spMk id="2" creationId="{4EE10163-0446-0F9E-3AEA-1A93F7ED7424}"/>
          </ac:spMkLst>
        </pc:spChg>
        <pc:spChg chg="mod">
          <ac:chgData name="Fabio Di Troia" userId="7de80edd88c2c9de" providerId="LiveId" clId="{6DAB700A-E9A0-4F57-8371-D527B47FC50B}" dt="2023-03-28T23:36:47.465" v="1805" actId="12"/>
          <ac:spMkLst>
            <pc:docMk/>
            <pc:sldMk cId="4010006138" sldId="337"/>
            <ac:spMk id="3" creationId="{7BCA4369-6A1E-9531-07A8-8911F4CF77FB}"/>
          </ac:spMkLst>
        </pc:spChg>
        <pc:spChg chg="add mod">
          <ac:chgData name="Fabio Di Troia" userId="7de80edd88c2c9de" providerId="LiveId" clId="{6DAB700A-E9A0-4F57-8371-D527B47FC50B}" dt="2023-03-29T00:19:32.447" v="2184" actId="6549"/>
          <ac:spMkLst>
            <pc:docMk/>
            <pc:sldMk cId="4010006138" sldId="337"/>
            <ac:spMk id="7" creationId="{96E51AC9-D86E-B23C-B22F-C858E477D2A9}"/>
          </ac:spMkLst>
        </pc:spChg>
        <pc:picChg chg="add mod">
          <ac:chgData name="Fabio Di Troia" userId="7de80edd88c2c9de" providerId="LiveId" clId="{6DAB700A-E9A0-4F57-8371-D527B47FC50B}" dt="2023-03-28T23:34:31.903" v="1612" actId="1076"/>
          <ac:picMkLst>
            <pc:docMk/>
            <pc:sldMk cId="4010006138" sldId="337"/>
            <ac:picMk id="5" creationId="{6E616E28-44BE-1069-B9BA-186CAE8D27E0}"/>
          </ac:picMkLst>
        </pc:picChg>
        <pc:picChg chg="add mod">
          <ac:chgData name="Fabio Di Troia" userId="7de80edd88c2c9de" providerId="LiveId" clId="{6DAB700A-E9A0-4F57-8371-D527B47FC50B}" dt="2023-03-28T23:34:44.615" v="1617" actId="14100"/>
          <ac:picMkLst>
            <pc:docMk/>
            <pc:sldMk cId="4010006138" sldId="337"/>
            <ac:picMk id="6" creationId="{C53F906A-4E80-BBE8-E7A2-218E6A9F0188}"/>
          </ac:picMkLst>
        </pc:picChg>
      </pc:sldChg>
      <pc:sldChg chg="modSp add del mod">
        <pc:chgData name="Fabio Di Troia" userId="7de80edd88c2c9de" providerId="LiveId" clId="{6DAB700A-E9A0-4F57-8371-D527B47FC50B}" dt="2023-04-03T23:45:10.191" v="8650" actId="47"/>
        <pc:sldMkLst>
          <pc:docMk/>
          <pc:sldMk cId="3772612383" sldId="338"/>
        </pc:sldMkLst>
        <pc:spChg chg="mod">
          <ac:chgData name="Fabio Di Troia" userId="7de80edd88c2c9de" providerId="LiveId" clId="{6DAB700A-E9A0-4F57-8371-D527B47FC50B}" dt="2023-03-29T00:19:36.631" v="2185" actId="6549"/>
          <ac:spMkLst>
            <pc:docMk/>
            <pc:sldMk cId="3772612383" sldId="338"/>
            <ac:spMk id="2" creationId="{4EE10163-0446-0F9E-3AEA-1A93F7ED7424}"/>
          </ac:spMkLst>
        </pc:spChg>
        <pc:spChg chg="mod">
          <ac:chgData name="Fabio Di Troia" userId="7de80edd88c2c9de" providerId="LiveId" clId="{6DAB700A-E9A0-4F57-8371-D527B47FC50B}" dt="2023-03-28T23:58:15.151" v="2177" actId="6549"/>
          <ac:spMkLst>
            <pc:docMk/>
            <pc:sldMk cId="3772612383" sldId="338"/>
            <ac:spMk id="3" creationId="{7BCA4369-6A1E-9531-07A8-8911F4CF77FB}"/>
          </ac:spMkLst>
        </pc:spChg>
        <pc:spChg chg="mod">
          <ac:chgData name="Fabio Di Troia" userId="7de80edd88c2c9de" providerId="LiveId" clId="{6DAB700A-E9A0-4F57-8371-D527B47FC50B}" dt="2023-03-29T00:19:38.329" v="2186" actId="6549"/>
          <ac:spMkLst>
            <pc:docMk/>
            <pc:sldMk cId="3772612383" sldId="338"/>
            <ac:spMk id="7" creationId="{96E51AC9-D86E-B23C-B22F-C858E477D2A9}"/>
          </ac:spMkLst>
        </pc:spChg>
      </pc:sldChg>
      <pc:sldChg chg="addSp delSp modSp add del mod">
        <pc:chgData name="Fabio Di Troia" userId="7de80edd88c2c9de" providerId="LiveId" clId="{6DAB700A-E9A0-4F57-8371-D527B47FC50B}" dt="2023-04-03T23:45:10.191" v="8650" actId="47"/>
        <pc:sldMkLst>
          <pc:docMk/>
          <pc:sldMk cId="2041617436" sldId="339"/>
        </pc:sldMkLst>
        <pc:spChg chg="mod">
          <ac:chgData name="Fabio Di Troia" userId="7de80edd88c2c9de" providerId="LiveId" clId="{6DAB700A-E9A0-4F57-8371-D527B47FC50B}" dt="2023-03-29T00:19:40.929" v="2187" actId="6549"/>
          <ac:spMkLst>
            <pc:docMk/>
            <pc:sldMk cId="2041617436" sldId="339"/>
            <ac:spMk id="2" creationId="{4EE10163-0446-0F9E-3AEA-1A93F7ED7424}"/>
          </ac:spMkLst>
        </pc:spChg>
        <pc:spChg chg="mod">
          <ac:chgData name="Fabio Di Troia" userId="7de80edd88c2c9de" providerId="LiveId" clId="{6DAB700A-E9A0-4F57-8371-D527B47FC50B}" dt="2023-03-28T23:58:18.090" v="2178" actId="6549"/>
          <ac:spMkLst>
            <pc:docMk/>
            <pc:sldMk cId="2041617436" sldId="339"/>
            <ac:spMk id="3" creationId="{7BCA4369-6A1E-9531-07A8-8911F4CF77FB}"/>
          </ac:spMkLst>
        </pc:spChg>
        <pc:spChg chg="mod">
          <ac:chgData name="Fabio Di Troia" userId="7de80edd88c2c9de" providerId="LiveId" clId="{6DAB700A-E9A0-4F57-8371-D527B47FC50B}" dt="2023-03-29T00:19:42.694" v="2188" actId="6549"/>
          <ac:spMkLst>
            <pc:docMk/>
            <pc:sldMk cId="2041617436" sldId="339"/>
            <ac:spMk id="7" creationId="{96E51AC9-D86E-B23C-B22F-C858E477D2A9}"/>
          </ac:spMkLst>
        </pc:spChg>
        <pc:picChg chg="del">
          <ac:chgData name="Fabio Di Troia" userId="7de80edd88c2c9de" providerId="LiveId" clId="{6DAB700A-E9A0-4F57-8371-D527B47FC50B}" dt="2023-03-28T23:42:18.331" v="1984" actId="478"/>
          <ac:picMkLst>
            <pc:docMk/>
            <pc:sldMk cId="2041617436" sldId="339"/>
            <ac:picMk id="5" creationId="{6E616E28-44BE-1069-B9BA-186CAE8D27E0}"/>
          </ac:picMkLst>
        </pc:picChg>
        <pc:picChg chg="del">
          <ac:chgData name="Fabio Di Troia" userId="7de80edd88c2c9de" providerId="LiveId" clId="{6DAB700A-E9A0-4F57-8371-D527B47FC50B}" dt="2023-03-28T23:43:12.978" v="1991" actId="478"/>
          <ac:picMkLst>
            <pc:docMk/>
            <pc:sldMk cId="2041617436" sldId="339"/>
            <ac:picMk id="6" creationId="{C53F906A-4E80-BBE8-E7A2-218E6A9F0188}"/>
          </ac:picMkLst>
        </pc:picChg>
        <pc:picChg chg="add del mod">
          <ac:chgData name="Fabio Di Troia" userId="7de80edd88c2c9de" providerId="LiveId" clId="{6DAB700A-E9A0-4F57-8371-D527B47FC50B}" dt="2023-03-28T23:53:24.920" v="1995" actId="478"/>
          <ac:picMkLst>
            <pc:docMk/>
            <pc:sldMk cId="2041617436" sldId="339"/>
            <ac:picMk id="8" creationId="{A2C8EB32-938C-64AB-DCAC-E95595480339}"/>
          </ac:picMkLst>
        </pc:picChg>
        <pc:picChg chg="add mod">
          <ac:chgData name="Fabio Di Troia" userId="7de80edd88c2c9de" providerId="LiveId" clId="{6DAB700A-E9A0-4F57-8371-D527B47FC50B}" dt="2023-03-28T23:43:17.942" v="1994" actId="1076"/>
          <ac:picMkLst>
            <pc:docMk/>
            <pc:sldMk cId="2041617436" sldId="339"/>
            <ac:picMk id="10" creationId="{B4F23F97-6F6B-6C85-C3DF-4F155524DC55}"/>
          </ac:picMkLst>
        </pc:picChg>
        <pc:picChg chg="add mod">
          <ac:chgData name="Fabio Di Troia" userId="7de80edd88c2c9de" providerId="LiveId" clId="{6DAB700A-E9A0-4F57-8371-D527B47FC50B}" dt="2023-03-28T23:53:32.178" v="1998" actId="1076"/>
          <ac:picMkLst>
            <pc:docMk/>
            <pc:sldMk cId="2041617436" sldId="339"/>
            <ac:picMk id="12" creationId="{C3C737F8-3444-C619-3B57-ECE3E96A4381}"/>
          </ac:picMkLst>
        </pc:picChg>
      </pc:sldChg>
      <pc:sldChg chg="addSp delSp modSp add del mod modNotesTx">
        <pc:chgData name="Fabio Di Troia" userId="7de80edd88c2c9de" providerId="LiveId" clId="{6DAB700A-E9A0-4F57-8371-D527B47FC50B}" dt="2023-04-03T23:45:10.191" v="8650" actId="47"/>
        <pc:sldMkLst>
          <pc:docMk/>
          <pc:sldMk cId="2071973516" sldId="340"/>
        </pc:sldMkLst>
        <pc:spChg chg="mod">
          <ac:chgData name="Fabio Di Troia" userId="7de80edd88c2c9de" providerId="LiveId" clId="{6DAB700A-E9A0-4F57-8371-D527B47FC50B}" dt="2023-03-29T00:19:45.476" v="2189" actId="6549"/>
          <ac:spMkLst>
            <pc:docMk/>
            <pc:sldMk cId="2071973516" sldId="340"/>
            <ac:spMk id="2" creationId="{4EE10163-0446-0F9E-3AEA-1A93F7ED7424}"/>
          </ac:spMkLst>
        </pc:spChg>
        <pc:spChg chg="mod">
          <ac:chgData name="Fabio Di Troia" userId="7de80edd88c2c9de" providerId="LiveId" clId="{6DAB700A-E9A0-4F57-8371-D527B47FC50B}" dt="2023-03-28T23:58:20.753" v="2179" actId="6549"/>
          <ac:spMkLst>
            <pc:docMk/>
            <pc:sldMk cId="2071973516" sldId="340"/>
            <ac:spMk id="3" creationId="{7BCA4369-6A1E-9531-07A8-8911F4CF77FB}"/>
          </ac:spMkLst>
        </pc:spChg>
        <pc:spChg chg="mod">
          <ac:chgData name="Fabio Di Troia" userId="7de80edd88c2c9de" providerId="LiveId" clId="{6DAB700A-E9A0-4F57-8371-D527B47FC50B}" dt="2023-03-29T00:19:47.897" v="2190" actId="6549"/>
          <ac:spMkLst>
            <pc:docMk/>
            <pc:sldMk cId="2071973516" sldId="340"/>
            <ac:spMk id="7" creationId="{96E51AC9-D86E-B23C-B22F-C858E477D2A9}"/>
          </ac:spMkLst>
        </pc:spChg>
        <pc:picChg chg="add mod">
          <ac:chgData name="Fabio Di Troia" userId="7de80edd88c2c9de" providerId="LiveId" clId="{6DAB700A-E9A0-4F57-8371-D527B47FC50B}" dt="2023-03-28T23:54:49.024" v="2010" actId="1076"/>
          <ac:picMkLst>
            <pc:docMk/>
            <pc:sldMk cId="2071973516" sldId="340"/>
            <ac:picMk id="5" creationId="{0867C26F-E067-9BB5-F290-704CDD6A79D5}"/>
          </ac:picMkLst>
        </pc:picChg>
        <pc:picChg chg="del">
          <ac:chgData name="Fabio Di Troia" userId="7de80edd88c2c9de" providerId="LiveId" clId="{6DAB700A-E9A0-4F57-8371-D527B47FC50B}" dt="2023-03-28T23:54:24.244" v="2000" actId="478"/>
          <ac:picMkLst>
            <pc:docMk/>
            <pc:sldMk cId="2071973516" sldId="340"/>
            <ac:picMk id="12" creationId="{C3C737F8-3444-C619-3B57-ECE3E96A4381}"/>
          </ac:picMkLst>
        </pc:picChg>
      </pc:sldChg>
      <pc:sldChg chg="addSp delSp modSp add del mod">
        <pc:chgData name="Fabio Di Troia" userId="7de80edd88c2c9de" providerId="LiveId" clId="{6DAB700A-E9A0-4F57-8371-D527B47FC50B}" dt="2023-04-03T23:45:10.191" v="8650" actId="47"/>
        <pc:sldMkLst>
          <pc:docMk/>
          <pc:sldMk cId="1277022560" sldId="341"/>
        </pc:sldMkLst>
        <pc:spChg chg="mod">
          <ac:chgData name="Fabio Di Troia" userId="7de80edd88c2c9de" providerId="LiveId" clId="{6DAB700A-E9A0-4F57-8371-D527B47FC50B}" dt="2023-03-29T00:19:52.194" v="2191" actId="6549"/>
          <ac:spMkLst>
            <pc:docMk/>
            <pc:sldMk cId="1277022560" sldId="341"/>
            <ac:spMk id="2" creationId="{4EE10163-0446-0F9E-3AEA-1A93F7ED7424}"/>
          </ac:spMkLst>
        </pc:spChg>
        <pc:spChg chg="mod">
          <ac:chgData name="Fabio Di Troia" userId="7de80edd88c2c9de" providerId="LiveId" clId="{6DAB700A-E9A0-4F57-8371-D527B47FC50B}" dt="2023-03-28T23:58:26.092" v="2181" actId="113"/>
          <ac:spMkLst>
            <pc:docMk/>
            <pc:sldMk cId="1277022560" sldId="341"/>
            <ac:spMk id="3" creationId="{7BCA4369-6A1E-9531-07A8-8911F4CF77FB}"/>
          </ac:spMkLst>
        </pc:spChg>
        <pc:spChg chg="add mod">
          <ac:chgData name="Fabio Di Troia" userId="7de80edd88c2c9de" providerId="LiveId" clId="{6DAB700A-E9A0-4F57-8371-D527B47FC50B}" dt="2023-03-28T23:58:28.796" v="2182" actId="1076"/>
          <ac:spMkLst>
            <pc:docMk/>
            <pc:sldMk cId="1277022560" sldId="341"/>
            <ac:spMk id="6" creationId="{98453EF1-1C29-FE3D-B54A-F344A7887E01}"/>
          </ac:spMkLst>
        </pc:spChg>
        <pc:spChg chg="del mod">
          <ac:chgData name="Fabio Di Troia" userId="7de80edd88c2c9de" providerId="LiveId" clId="{6DAB700A-E9A0-4F57-8371-D527B47FC50B}" dt="2023-03-28T23:56:32.527" v="2145" actId="478"/>
          <ac:spMkLst>
            <pc:docMk/>
            <pc:sldMk cId="1277022560" sldId="341"/>
            <ac:spMk id="7" creationId="{96E51AC9-D86E-B23C-B22F-C858E477D2A9}"/>
          </ac:spMkLst>
        </pc:spChg>
        <pc:picChg chg="del">
          <ac:chgData name="Fabio Di Troia" userId="7de80edd88c2c9de" providerId="LiveId" clId="{6DAB700A-E9A0-4F57-8371-D527B47FC50B}" dt="2023-03-28T23:56:33.104" v="2146" actId="478"/>
          <ac:picMkLst>
            <pc:docMk/>
            <pc:sldMk cId="1277022560" sldId="341"/>
            <ac:picMk id="5" creationId="{0867C26F-E067-9BB5-F290-704CDD6A79D5}"/>
          </ac:picMkLst>
        </pc:picChg>
        <pc:picChg chg="del">
          <ac:chgData name="Fabio Di Troia" userId="7de80edd88c2c9de" providerId="LiveId" clId="{6DAB700A-E9A0-4F57-8371-D527B47FC50B}" dt="2023-03-28T23:56:30.885" v="2143" actId="478"/>
          <ac:picMkLst>
            <pc:docMk/>
            <pc:sldMk cId="1277022560" sldId="341"/>
            <ac:picMk id="10" creationId="{B4F23F97-6F6B-6C85-C3DF-4F155524DC55}"/>
          </ac:picMkLst>
        </pc:picChg>
      </pc:sldChg>
      <pc:sldChg chg="delSp modSp add del mod">
        <pc:chgData name="Fabio Di Troia" userId="7de80edd88c2c9de" providerId="LiveId" clId="{6DAB700A-E9A0-4F57-8371-D527B47FC50B}" dt="2023-04-03T23:45:10.191" v="8650" actId="47"/>
        <pc:sldMkLst>
          <pc:docMk/>
          <pc:sldMk cId="2152621350" sldId="342"/>
        </pc:sldMkLst>
        <pc:spChg chg="mod">
          <ac:chgData name="Fabio Di Troia" userId="7de80edd88c2c9de" providerId="LiveId" clId="{6DAB700A-E9A0-4F57-8371-D527B47FC50B}" dt="2023-03-29T00:19:58.134" v="2199" actId="20577"/>
          <ac:spMkLst>
            <pc:docMk/>
            <pc:sldMk cId="2152621350" sldId="342"/>
            <ac:spMk id="2" creationId="{4EE10163-0446-0F9E-3AEA-1A93F7ED7424}"/>
          </ac:spMkLst>
        </pc:spChg>
        <pc:spChg chg="mod">
          <ac:chgData name="Fabio Di Troia" userId="7de80edd88c2c9de" providerId="LiveId" clId="{6DAB700A-E9A0-4F57-8371-D527B47FC50B}" dt="2023-03-29T00:21:32.979" v="2412" actId="20577"/>
          <ac:spMkLst>
            <pc:docMk/>
            <pc:sldMk cId="2152621350" sldId="342"/>
            <ac:spMk id="3" creationId="{7BCA4369-6A1E-9531-07A8-8911F4CF77FB}"/>
          </ac:spMkLst>
        </pc:spChg>
        <pc:spChg chg="del">
          <ac:chgData name="Fabio Di Troia" userId="7de80edd88c2c9de" providerId="LiveId" clId="{6DAB700A-E9A0-4F57-8371-D527B47FC50B}" dt="2023-03-29T00:20:03.212" v="2200" actId="478"/>
          <ac:spMkLst>
            <pc:docMk/>
            <pc:sldMk cId="2152621350" sldId="342"/>
            <ac:spMk id="6" creationId="{98453EF1-1C29-FE3D-B54A-F344A7887E01}"/>
          </ac:spMkLst>
        </pc:spChg>
      </pc:sldChg>
      <pc:sldChg chg="addSp delSp modSp add del mod modNotesTx">
        <pc:chgData name="Fabio Di Troia" userId="7de80edd88c2c9de" providerId="LiveId" clId="{6DAB700A-E9A0-4F57-8371-D527B47FC50B}" dt="2023-04-03T23:45:10.191" v="8650" actId="47"/>
        <pc:sldMkLst>
          <pc:docMk/>
          <pc:sldMk cId="4021074089" sldId="343"/>
        </pc:sldMkLst>
        <pc:spChg chg="mod">
          <ac:chgData name="Fabio Di Troia" userId="7de80edd88c2c9de" providerId="LiveId" clId="{6DAB700A-E9A0-4F57-8371-D527B47FC50B}" dt="2023-03-29T21:55:39.675" v="4635" actId="20577"/>
          <ac:spMkLst>
            <pc:docMk/>
            <pc:sldMk cId="4021074089" sldId="343"/>
            <ac:spMk id="2" creationId="{4EE10163-0446-0F9E-3AEA-1A93F7ED7424}"/>
          </ac:spMkLst>
        </pc:spChg>
        <pc:spChg chg="mod">
          <ac:chgData name="Fabio Di Troia" userId="7de80edd88c2c9de" providerId="LiveId" clId="{6DAB700A-E9A0-4F57-8371-D527B47FC50B}" dt="2023-03-31T19:44:03.463" v="7905" actId="14100"/>
          <ac:spMkLst>
            <pc:docMk/>
            <pc:sldMk cId="4021074089" sldId="343"/>
            <ac:spMk id="3" creationId="{7BCA4369-6A1E-9531-07A8-8911F4CF77FB}"/>
          </ac:spMkLst>
        </pc:spChg>
        <pc:spChg chg="add del">
          <ac:chgData name="Fabio Di Troia" userId="7de80edd88c2c9de" providerId="LiveId" clId="{6DAB700A-E9A0-4F57-8371-D527B47FC50B}" dt="2023-03-30T20:48:37.268" v="5703"/>
          <ac:spMkLst>
            <pc:docMk/>
            <pc:sldMk cId="4021074089" sldId="343"/>
            <ac:spMk id="4" creationId="{A2F6A497-61AE-FC52-CBAD-FE073FE79524}"/>
          </ac:spMkLst>
        </pc:spChg>
        <pc:spChg chg="add del">
          <ac:chgData name="Fabio Di Troia" userId="7de80edd88c2c9de" providerId="LiveId" clId="{6DAB700A-E9A0-4F57-8371-D527B47FC50B}" dt="2023-03-30T20:48:42.577" v="5705"/>
          <ac:spMkLst>
            <pc:docMk/>
            <pc:sldMk cId="4021074089" sldId="343"/>
            <ac:spMk id="5" creationId="{2B0CE900-E418-0A58-D9D1-691FB134316C}"/>
          </ac:spMkLst>
        </pc:spChg>
      </pc:sldChg>
      <pc:sldChg chg="addSp delSp modSp add del mod">
        <pc:chgData name="Fabio Di Troia" userId="7de80edd88c2c9de" providerId="LiveId" clId="{6DAB700A-E9A0-4F57-8371-D527B47FC50B}" dt="2023-04-03T23:45:10.191" v="8650" actId="47"/>
        <pc:sldMkLst>
          <pc:docMk/>
          <pc:sldMk cId="1683440346" sldId="344"/>
        </pc:sldMkLst>
        <pc:spChg chg="mod">
          <ac:chgData name="Fabio Di Troia" userId="7de80edd88c2c9de" providerId="LiveId" clId="{6DAB700A-E9A0-4F57-8371-D527B47FC50B}" dt="2023-03-29T21:55:37.252" v="4634" actId="20577"/>
          <ac:spMkLst>
            <pc:docMk/>
            <pc:sldMk cId="1683440346" sldId="344"/>
            <ac:spMk id="2" creationId="{4EE10163-0446-0F9E-3AEA-1A93F7ED7424}"/>
          </ac:spMkLst>
        </pc:spChg>
        <pc:spChg chg="del">
          <ac:chgData name="Fabio Di Troia" userId="7de80edd88c2c9de" providerId="LiveId" clId="{6DAB700A-E9A0-4F57-8371-D527B47FC50B}" dt="2023-03-29T20:49:46.339" v="2524" actId="478"/>
          <ac:spMkLst>
            <pc:docMk/>
            <pc:sldMk cId="1683440346" sldId="344"/>
            <ac:spMk id="3" creationId="{7BCA4369-6A1E-9531-07A8-8911F4CF77FB}"/>
          </ac:spMkLst>
        </pc:spChg>
        <pc:spChg chg="add del mod">
          <ac:chgData name="Fabio Di Troia" userId="7de80edd88c2c9de" providerId="LiveId" clId="{6DAB700A-E9A0-4F57-8371-D527B47FC50B}" dt="2023-03-29T20:49:47.669" v="2525" actId="478"/>
          <ac:spMkLst>
            <pc:docMk/>
            <pc:sldMk cId="1683440346" sldId="344"/>
            <ac:spMk id="5" creationId="{C74BE2FF-73EF-2260-1444-07E8B68277B2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0" creationId="{66130EEC-A6FE-3B8A-9107-3B315EB4C309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1" creationId="{EF0B145C-07CB-157A-2824-06E1CF7F0FF2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2" creationId="{A5CB0D46-F48F-2BBE-D0F3-31FADE9CC905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3" creationId="{B358489A-EC9E-C575-ECE4-A61F8B95EE2A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4" creationId="{7B65DD8B-79EC-D640-08FC-AC12F09C4EB8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5" creationId="{AEA3365B-F06F-D4DE-EEDE-AC664DC6BEFF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6" creationId="{C73A29FE-743C-2A6B-8D38-DA32579F23BB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7" creationId="{8450B318-22EC-71D8-018F-2899D512376F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8" creationId="{31925A15-3780-3D4E-B28F-82034CE09B55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19" creationId="{FC096939-9013-B34D-2827-7CD57378CEAD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20" creationId="{9D1B3844-0491-026D-CC7A-7E665D68295D}"/>
          </ac:spMkLst>
        </pc:spChg>
        <pc:spChg chg="mod">
          <ac:chgData name="Fabio Di Troia" userId="7de80edd88c2c9de" providerId="LiveId" clId="{6DAB700A-E9A0-4F57-8371-D527B47FC50B}" dt="2023-03-29T20:56:38.068" v="2613"/>
          <ac:spMkLst>
            <pc:docMk/>
            <pc:sldMk cId="1683440346" sldId="344"/>
            <ac:spMk id="21" creationId="{7C2F131B-1860-90CC-41D2-23027FF14579}"/>
          </ac:spMkLst>
        </pc:spChg>
        <pc:spChg chg="add del mod">
          <ac:chgData name="Fabio Di Troia" userId="7de80edd88c2c9de" providerId="LiveId" clId="{6DAB700A-E9A0-4F57-8371-D527B47FC50B}" dt="2023-03-29T21:24:41.946" v="3562" actId="478"/>
          <ac:spMkLst>
            <pc:docMk/>
            <pc:sldMk cId="1683440346" sldId="344"/>
            <ac:spMk id="22" creationId="{125D3793-02D8-A1F9-61F4-23FC67CD10F9}"/>
          </ac:spMkLst>
        </pc:spChg>
        <pc:spChg chg="add mod">
          <ac:chgData name="Fabio Di Troia" userId="7de80edd88c2c9de" providerId="LiveId" clId="{6DAB700A-E9A0-4F57-8371-D527B47FC50B}" dt="2023-03-29T21:24:42.152" v="3563"/>
          <ac:spMkLst>
            <pc:docMk/>
            <pc:sldMk cId="1683440346" sldId="344"/>
            <ac:spMk id="23" creationId="{2C5E4A81-A494-DA65-821E-A0368EA41916}"/>
          </ac:spMkLst>
        </pc:spChg>
        <pc:grpChg chg="add mod">
          <ac:chgData name="Fabio Di Troia" userId="7de80edd88c2c9de" providerId="LiveId" clId="{6DAB700A-E9A0-4F57-8371-D527B47FC50B}" dt="2023-03-29T20:56:38.068" v="2613"/>
          <ac:grpSpMkLst>
            <pc:docMk/>
            <pc:sldMk cId="1683440346" sldId="344"/>
            <ac:grpSpMk id="9" creationId="{252F65A1-7811-2D65-47D3-83411E0F7EEF}"/>
          </ac:grpSpMkLst>
        </pc:grpChg>
        <pc:picChg chg="add del mod">
          <ac:chgData name="Fabio Di Troia" userId="7de80edd88c2c9de" providerId="LiveId" clId="{6DAB700A-E9A0-4F57-8371-D527B47FC50B}" dt="2023-03-29T20:56:37.846" v="2612" actId="478"/>
          <ac:picMkLst>
            <pc:docMk/>
            <pc:sldMk cId="1683440346" sldId="344"/>
            <ac:picMk id="7" creationId="{127A418B-FCA7-B718-0042-0F319776755D}"/>
          </ac:picMkLst>
        </pc:picChg>
        <pc:picChg chg="add mod">
          <ac:chgData name="Fabio Di Troia" userId="7de80edd88c2c9de" providerId="LiveId" clId="{6DAB700A-E9A0-4F57-8371-D527B47FC50B}" dt="2023-03-29T20:56:38.068" v="2613"/>
          <ac:picMkLst>
            <pc:docMk/>
            <pc:sldMk cId="1683440346" sldId="344"/>
            <ac:picMk id="8" creationId="{4B3B7209-B44E-59FE-B4A0-D6A9E91002A9}"/>
          </ac:picMkLst>
        </pc:picChg>
      </pc:sldChg>
      <pc:sldChg chg="addSp delSp modSp add del mod modTransition">
        <pc:chgData name="Fabio Di Troia" userId="7de80edd88c2c9de" providerId="LiveId" clId="{6DAB700A-E9A0-4F57-8371-D527B47FC50B}" dt="2023-04-03T23:45:10.191" v="8650" actId="47"/>
        <pc:sldMkLst>
          <pc:docMk/>
          <pc:sldMk cId="3732221728" sldId="345"/>
        </pc:sldMkLst>
        <pc:spChg chg="mod">
          <ac:chgData name="Fabio Di Troia" userId="7de80edd88c2c9de" providerId="LiveId" clId="{6DAB700A-E9A0-4F57-8371-D527B47FC50B}" dt="2023-03-29T21:55:35.674" v="4633" actId="20577"/>
          <ac:spMkLst>
            <pc:docMk/>
            <pc:sldMk cId="3732221728" sldId="345"/>
            <ac:spMk id="2" creationId="{4EE10163-0446-0F9E-3AEA-1A93F7ED7424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0" creationId="{928FF273-BEE4-6676-073C-2FE3BAA232E0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1" creationId="{7B86F6A7-B5F3-7ADF-6644-64A87D60BADA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2" creationId="{6BA3C1DE-7A2C-AA0F-DCD8-7A28CC28C7FC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3" creationId="{79019EA7-2FE9-31A9-3F52-EC072296303B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4" creationId="{CE4236EF-B5E3-9FBF-9890-DDA87351BC03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5" creationId="{AC84304E-122C-098D-006A-46775E017E61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6" creationId="{E3AA6C05-D901-2CFE-4B29-F730AD35D57C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7" creationId="{73663E6D-C15D-3947-65A1-F6C073ECA07D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8" creationId="{76C7F02D-7717-2E73-24E9-FA3D7419C409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19" creationId="{9B92B898-5394-2A11-7A36-C45602EA7366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20" creationId="{D4F1AE6C-DFF6-FD5D-CA2B-0C17B2D83EAD}"/>
          </ac:spMkLst>
        </pc:spChg>
        <pc:spChg chg="add mod topLvl">
          <ac:chgData name="Fabio Di Troia" userId="7de80edd88c2c9de" providerId="LiveId" clId="{6DAB700A-E9A0-4F57-8371-D527B47FC50B}" dt="2023-03-29T20:56:34.623" v="2611" actId="34136"/>
          <ac:spMkLst>
            <pc:docMk/>
            <pc:sldMk cId="3732221728" sldId="345"/>
            <ac:spMk id="21" creationId="{66A9C75E-47BD-987A-CEC1-BEA56DA71B6C}"/>
          </ac:spMkLst>
        </pc:spChg>
        <pc:spChg chg="add mod">
          <ac:chgData name="Fabio Di Troia" userId="7de80edd88c2c9de" providerId="LiveId" clId="{6DAB700A-E9A0-4F57-8371-D527B47FC50B}" dt="2023-03-29T20:57:22.275" v="2752" actId="6549"/>
          <ac:spMkLst>
            <pc:docMk/>
            <pc:sldMk cId="3732221728" sldId="345"/>
            <ac:spMk id="26" creationId="{E4392EE7-1283-3606-3A71-4D9274E650C6}"/>
          </ac:spMkLst>
        </pc:spChg>
        <pc:spChg chg="add del mod">
          <ac:chgData name="Fabio Di Troia" userId="7de80edd88c2c9de" providerId="LiveId" clId="{6DAB700A-E9A0-4F57-8371-D527B47FC50B}" dt="2023-03-29T21:24:40.093" v="3560" actId="478"/>
          <ac:spMkLst>
            <pc:docMk/>
            <pc:sldMk cId="3732221728" sldId="345"/>
            <ac:spMk id="27" creationId="{0D2DDD87-E43A-EA0D-743F-755505C3D805}"/>
          </ac:spMkLst>
        </pc:spChg>
        <pc:spChg chg="add mod">
          <ac:chgData name="Fabio Di Troia" userId="7de80edd88c2c9de" providerId="LiveId" clId="{6DAB700A-E9A0-4F57-8371-D527B47FC50B}" dt="2023-03-29T21:24:40.322" v="3561"/>
          <ac:spMkLst>
            <pc:docMk/>
            <pc:sldMk cId="3732221728" sldId="345"/>
            <ac:spMk id="28" creationId="{1BB89F99-8EA3-BEAB-94FE-B999EF9ADAE4}"/>
          </ac:spMkLst>
        </pc:spChg>
        <pc:spChg chg="del mod topLvl">
          <ac:chgData name="Fabio Di Troia" userId="7de80edd88c2c9de" providerId="LiveId" clId="{6DAB700A-E9A0-4F57-8371-D527B47FC50B}" dt="2023-03-29T21:46:24.099" v="4156" actId="478"/>
          <ac:spMkLst>
            <pc:docMk/>
            <pc:sldMk cId="3732221728" sldId="345"/>
            <ac:spMk id="31" creationId="{935F548F-5A7B-6323-AA7F-100428902290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32" creationId="{AA8D2383-4D5F-3414-3121-5CC68968A8E1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33" creationId="{9E6CA194-3A2B-AE54-BEF8-FCB1A5E4BB23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34" creationId="{AADA48F9-3149-212A-E8E6-7A26D1E91323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35" creationId="{C06AAD81-D562-C449-6B86-B4E36D7072EF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36" creationId="{A8FB5A8C-0B8F-92AD-F4D7-3D484593C463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37" creationId="{F74BDDA5-CCE7-9DA4-95E4-5D3EE5DB34BC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38" creationId="{5B6256CF-A0FD-ABCC-D1D9-1B069206A70C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39" creationId="{2AA34814-3794-72B0-BD06-FDEE3F283A26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40" creationId="{627A1856-43C9-20CA-4407-D78DB936F522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41" creationId="{9993C7B3-E444-9299-E916-89FE20C2E325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42" creationId="{332766E8-0370-078C-A7B9-549A6DC39F6A}"/>
          </ac:spMkLst>
        </pc:spChg>
        <pc:spChg chg="mod">
          <ac:chgData name="Fabio Di Troia" userId="7de80edd88c2c9de" providerId="LiveId" clId="{6DAB700A-E9A0-4F57-8371-D527B47FC50B}" dt="2023-03-29T21:46:21.778" v="4155"/>
          <ac:spMkLst>
            <pc:docMk/>
            <pc:sldMk cId="3732221728" sldId="345"/>
            <ac:spMk id="43" creationId="{B2515852-49F1-C7E0-5140-FF8DE2CEDDDB}"/>
          </ac:spMkLst>
        </pc:spChg>
        <pc:grpChg chg="add del mod ord">
          <ac:chgData name="Fabio Di Troia" userId="7de80edd88c2c9de" providerId="LiveId" clId="{6DAB700A-E9A0-4F57-8371-D527B47FC50B}" dt="2023-03-29T20:56:08.289" v="2601" actId="165"/>
          <ac:grpSpMkLst>
            <pc:docMk/>
            <pc:sldMk cId="3732221728" sldId="345"/>
            <ac:grpSpMk id="24" creationId="{7FDB8190-DE99-95B5-9C7A-23C689487D16}"/>
          </ac:grpSpMkLst>
        </pc:grpChg>
        <pc:grpChg chg="add del mod">
          <ac:chgData name="Fabio Di Troia" userId="7de80edd88c2c9de" providerId="LiveId" clId="{6DAB700A-E9A0-4F57-8371-D527B47FC50B}" dt="2023-03-29T21:46:21.563" v="4154" actId="478"/>
          <ac:grpSpMkLst>
            <pc:docMk/>
            <pc:sldMk cId="3732221728" sldId="345"/>
            <ac:grpSpMk id="25" creationId="{D8F03621-730E-F875-B906-69BFCF554EF7}"/>
          </ac:grpSpMkLst>
        </pc:grpChg>
        <pc:grpChg chg="add del mod">
          <ac:chgData name="Fabio Di Troia" userId="7de80edd88c2c9de" providerId="LiveId" clId="{6DAB700A-E9A0-4F57-8371-D527B47FC50B}" dt="2023-03-29T21:46:24.099" v="4156" actId="478"/>
          <ac:grpSpMkLst>
            <pc:docMk/>
            <pc:sldMk cId="3732221728" sldId="345"/>
            <ac:grpSpMk id="29" creationId="{D0B1A2CC-AE71-EAA0-1EAF-3AB244E86949}"/>
          </ac:grpSpMkLst>
        </pc:grpChg>
        <pc:grpChg chg="mod topLvl">
          <ac:chgData name="Fabio Di Troia" userId="7de80edd88c2c9de" providerId="LiveId" clId="{6DAB700A-E9A0-4F57-8371-D527B47FC50B}" dt="2023-03-29T21:46:24.099" v="4156" actId="478"/>
          <ac:grpSpMkLst>
            <pc:docMk/>
            <pc:sldMk cId="3732221728" sldId="345"/>
            <ac:grpSpMk id="30" creationId="{1F1F391B-3A9B-4718-9057-1F07DDA29F4C}"/>
          </ac:grpSpMkLst>
        </pc:grpChg>
        <pc:picChg chg="add del mod ord">
          <ac:chgData name="Fabio Di Troia" userId="7de80edd88c2c9de" providerId="LiveId" clId="{6DAB700A-E9A0-4F57-8371-D527B47FC50B}" dt="2023-03-29T20:55:25.979" v="2587" actId="478"/>
          <ac:picMkLst>
            <pc:docMk/>
            <pc:sldMk cId="3732221728" sldId="345"/>
            <ac:picMk id="4" creationId="{431F4F68-C218-704D-AA19-E6B156C799D1}"/>
          </ac:picMkLst>
        </pc:picChg>
        <pc:picChg chg="add del mod ord">
          <ac:chgData name="Fabio Di Troia" userId="7de80edd88c2c9de" providerId="LiveId" clId="{6DAB700A-E9A0-4F57-8371-D527B47FC50B}" dt="2023-03-29T20:55:11.578" v="2586" actId="478"/>
          <ac:picMkLst>
            <pc:docMk/>
            <pc:sldMk cId="3732221728" sldId="345"/>
            <ac:picMk id="6" creationId="{A22C08E2-2A6A-26B8-F30D-BBCA49988A68}"/>
          </ac:picMkLst>
        </pc:picChg>
        <pc:picChg chg="del">
          <ac:chgData name="Fabio Di Troia" userId="7de80edd88c2c9de" providerId="LiveId" clId="{6DAB700A-E9A0-4F57-8371-D527B47FC50B}" dt="2023-03-29T20:50:42.067" v="2541" actId="478"/>
          <ac:picMkLst>
            <pc:docMk/>
            <pc:sldMk cId="3732221728" sldId="345"/>
            <ac:picMk id="7" creationId="{127A418B-FCA7-B718-0042-0F319776755D}"/>
          </ac:picMkLst>
        </pc:picChg>
        <pc:picChg chg="add del mod">
          <ac:chgData name="Fabio Di Troia" userId="7de80edd88c2c9de" providerId="LiveId" clId="{6DAB700A-E9A0-4F57-8371-D527B47FC50B}" dt="2023-03-29T20:52:50.749" v="2563" actId="478"/>
          <ac:picMkLst>
            <pc:docMk/>
            <pc:sldMk cId="3732221728" sldId="345"/>
            <ac:picMk id="9" creationId="{2B5C05A2-B8E9-3702-DD13-793A336C4E0A}"/>
          </ac:picMkLst>
        </pc:picChg>
        <pc:picChg chg="add mod">
          <ac:chgData name="Fabio Di Troia" userId="7de80edd88c2c9de" providerId="LiveId" clId="{6DAB700A-E9A0-4F57-8371-D527B47FC50B}" dt="2023-03-29T20:56:34.623" v="2611" actId="34136"/>
          <ac:picMkLst>
            <pc:docMk/>
            <pc:sldMk cId="3732221728" sldId="345"/>
            <ac:picMk id="23" creationId="{8FB52B18-50D7-6322-B72E-53ACAF8278FD}"/>
          </ac:picMkLst>
        </pc:picChg>
      </pc:sldChg>
      <pc:sldChg chg="addSp delSp modSp add del mod">
        <pc:chgData name="Fabio Di Troia" userId="7de80edd88c2c9de" providerId="LiveId" clId="{6DAB700A-E9A0-4F57-8371-D527B47FC50B}" dt="2023-04-03T23:45:10.191" v="8650" actId="47"/>
        <pc:sldMkLst>
          <pc:docMk/>
          <pc:sldMk cId="539197623" sldId="346"/>
        </pc:sldMkLst>
        <pc:spChg chg="mod">
          <ac:chgData name="Fabio Di Troia" userId="7de80edd88c2c9de" providerId="LiveId" clId="{6DAB700A-E9A0-4F57-8371-D527B47FC50B}" dt="2023-03-29T21:55:34.025" v="4632" actId="20577"/>
          <ac:spMkLst>
            <pc:docMk/>
            <pc:sldMk cId="539197623" sldId="346"/>
            <ac:spMk id="2" creationId="{4EE10163-0446-0F9E-3AEA-1A93F7ED7424}"/>
          </ac:spMkLst>
        </pc:spChg>
        <pc:spChg chg="add del mod">
          <ac:chgData name="Fabio Di Troia" userId="7de80edd88c2c9de" providerId="LiveId" clId="{6DAB700A-E9A0-4F57-8371-D527B47FC50B}" dt="2023-03-29T21:40:56.520" v="3705" actId="478"/>
          <ac:spMkLst>
            <pc:docMk/>
            <pc:sldMk cId="539197623" sldId="346"/>
            <ac:spMk id="3" creationId="{E1E5FED6-E926-29AA-870D-01C0141153A6}"/>
          </ac:spMkLst>
        </pc:spChg>
        <pc:spChg chg="add del mod">
          <ac:chgData name="Fabio Di Troia" userId="7de80edd88c2c9de" providerId="LiveId" clId="{6DAB700A-E9A0-4F57-8371-D527B47FC50B}" dt="2023-03-29T21:24:38.180" v="3558" actId="478"/>
          <ac:spMkLst>
            <pc:docMk/>
            <pc:sldMk cId="539197623" sldId="346"/>
            <ac:spMk id="4" creationId="{05D9D968-0B55-16DF-BBE8-5F6D21BAE7DF}"/>
          </ac:spMkLst>
        </pc:spChg>
        <pc:spChg chg="add mod">
          <ac:chgData name="Fabio Di Troia" userId="7de80edd88c2c9de" providerId="LiveId" clId="{6DAB700A-E9A0-4F57-8371-D527B47FC50B}" dt="2023-03-29T21:41:10.533" v="3808" actId="1037"/>
          <ac:spMkLst>
            <pc:docMk/>
            <pc:sldMk cId="539197623" sldId="346"/>
            <ac:spMk id="5" creationId="{D67560F5-0DC1-B856-3749-DB9571BEF95C}"/>
          </ac:spMkLst>
        </pc:spChg>
        <pc:spChg chg="add mod">
          <ac:chgData name="Fabio Di Troia" userId="7de80edd88c2c9de" providerId="LiveId" clId="{6DAB700A-E9A0-4F57-8371-D527B47FC50B}" dt="2023-03-29T21:43:24.015" v="3886" actId="20577"/>
          <ac:spMkLst>
            <pc:docMk/>
            <pc:sldMk cId="539197623" sldId="346"/>
            <ac:spMk id="6" creationId="{6F2B6714-52E6-7BF7-84E1-10DE031FE91F}"/>
          </ac:spMkLst>
        </pc:spChg>
        <pc:spChg chg="del">
          <ac:chgData name="Fabio Di Troia" userId="7de80edd88c2c9de" providerId="LiveId" clId="{6DAB700A-E9A0-4F57-8371-D527B47FC50B}" dt="2023-03-29T21:42:49.958" v="3879" actId="478"/>
          <ac:spMkLst>
            <pc:docMk/>
            <pc:sldMk cId="539197623" sldId="346"/>
            <ac:spMk id="26" creationId="{E4392EE7-1283-3606-3A71-4D9274E650C6}"/>
          </ac:spMkLst>
        </pc:spChg>
        <pc:spChg chg="del mod topLvl">
          <ac:chgData name="Fabio Di Troia" userId="7de80edd88c2c9de" providerId="LiveId" clId="{6DAB700A-E9A0-4F57-8371-D527B47FC50B}" dt="2023-03-29T21:46:17.874" v="4153" actId="478"/>
          <ac:spMkLst>
            <pc:docMk/>
            <pc:sldMk cId="539197623" sldId="346"/>
            <ac:spMk id="33" creationId="{BEB727BA-8CC6-0033-68DA-6C59EF5182C7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34" creationId="{82AF2A34-B1A5-3828-7A76-432165C1436F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35" creationId="{4890EE62-E94D-60F5-E3E4-2EDF4E0954FC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36" creationId="{4EE2DE6B-FB08-6C89-2649-A7E0AB14A16C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37" creationId="{7D0A7597-EB6C-2134-6E43-BDDF826083D0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38" creationId="{54F4C8D4-945A-FEEF-82E5-2189B69AE457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39" creationId="{62A0EB64-5A30-543A-AD89-CA11BFDF865D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40" creationId="{CE32EE9F-CAAC-666A-61F9-50FF20F20A06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41" creationId="{6B36D34D-0283-BF91-0724-19CF12B3E746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42" creationId="{DC2DFCB9-983A-1442-9D5A-08DA53B4A528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43" creationId="{62FBB2E8-D5AD-D291-CB54-5F530B95F490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44" creationId="{103ED256-F97F-0E62-C857-80AE56AD0980}"/>
          </ac:spMkLst>
        </pc:spChg>
        <pc:spChg chg="mod">
          <ac:chgData name="Fabio Di Troia" userId="7de80edd88c2c9de" providerId="LiveId" clId="{6DAB700A-E9A0-4F57-8371-D527B47FC50B}" dt="2023-03-29T21:46:16.002" v="4152"/>
          <ac:spMkLst>
            <pc:docMk/>
            <pc:sldMk cId="539197623" sldId="346"/>
            <ac:spMk id="45" creationId="{AEB9613D-F09B-32BA-6756-25E82E4CBBC9}"/>
          </ac:spMkLst>
        </pc:spChg>
        <pc:grpChg chg="del">
          <ac:chgData name="Fabio Di Troia" userId="7de80edd88c2c9de" providerId="LiveId" clId="{6DAB700A-E9A0-4F57-8371-D527B47FC50B}" dt="2023-03-29T21:46:15.772" v="4151" actId="478"/>
          <ac:grpSpMkLst>
            <pc:docMk/>
            <pc:sldMk cId="539197623" sldId="346"/>
            <ac:grpSpMk id="25" creationId="{D8F03621-730E-F875-B906-69BFCF554EF7}"/>
          </ac:grpSpMkLst>
        </pc:grpChg>
        <pc:grpChg chg="add del mod">
          <ac:chgData name="Fabio Di Troia" userId="7de80edd88c2c9de" providerId="LiveId" clId="{6DAB700A-E9A0-4F57-8371-D527B47FC50B}" dt="2023-03-29T21:46:17.874" v="4153" actId="478"/>
          <ac:grpSpMkLst>
            <pc:docMk/>
            <pc:sldMk cId="539197623" sldId="346"/>
            <ac:grpSpMk id="31" creationId="{06050D43-84EB-2CF7-7D8E-8CCD5E9BA07A}"/>
          </ac:grpSpMkLst>
        </pc:grpChg>
        <pc:grpChg chg="mod topLvl">
          <ac:chgData name="Fabio Di Troia" userId="7de80edd88c2c9de" providerId="LiveId" clId="{6DAB700A-E9A0-4F57-8371-D527B47FC50B}" dt="2023-03-29T21:46:17.874" v="4153" actId="478"/>
          <ac:grpSpMkLst>
            <pc:docMk/>
            <pc:sldMk cId="539197623" sldId="346"/>
            <ac:grpSpMk id="32" creationId="{7489459A-1DBB-ED84-B712-B680E95188D0}"/>
          </ac:grpSpMkLst>
        </pc:grpChg>
        <pc:cxnChg chg="add mod">
          <ac:chgData name="Fabio Di Troia" userId="7de80edd88c2c9de" providerId="LiveId" clId="{6DAB700A-E9A0-4F57-8371-D527B47FC50B}" dt="2023-03-29T21:42:30.999" v="3878" actId="1037"/>
          <ac:cxnSpMkLst>
            <pc:docMk/>
            <pc:sldMk cId="539197623" sldId="346"/>
            <ac:cxnSpMk id="7" creationId="{52907E1B-A211-B146-B0E4-4FDF77AEA889}"/>
          </ac:cxnSpMkLst>
        </pc:cxnChg>
      </pc:sldChg>
      <pc:sldChg chg="addSp delSp modSp add del mod modAnim">
        <pc:chgData name="Fabio Di Troia" userId="7de80edd88c2c9de" providerId="LiveId" clId="{6DAB700A-E9A0-4F57-8371-D527B47FC50B}" dt="2023-04-03T23:45:10.191" v="8650" actId="47"/>
        <pc:sldMkLst>
          <pc:docMk/>
          <pc:sldMk cId="823620065" sldId="347"/>
        </pc:sldMkLst>
        <pc:spChg chg="mod">
          <ac:chgData name="Fabio Di Troia" userId="7de80edd88c2c9de" providerId="LiveId" clId="{6DAB700A-E9A0-4F57-8371-D527B47FC50B}" dt="2023-03-29T21:55:32.433" v="4631" actId="20577"/>
          <ac:spMkLst>
            <pc:docMk/>
            <pc:sldMk cId="823620065" sldId="347"/>
            <ac:spMk id="2" creationId="{4EE10163-0446-0F9E-3AEA-1A93F7ED7424}"/>
          </ac:spMkLst>
        </pc:spChg>
        <pc:spChg chg="add del mod">
          <ac:chgData name="Fabio Di Troia" userId="7de80edd88c2c9de" providerId="LiveId" clId="{6DAB700A-E9A0-4F57-8371-D527B47FC50B}" dt="2023-03-29T21:43:43.281" v="3888" actId="478"/>
          <ac:spMkLst>
            <pc:docMk/>
            <pc:sldMk cId="823620065" sldId="347"/>
            <ac:spMk id="4" creationId="{D76B59EE-597D-5835-ED3A-35F76700AFD6}"/>
          </ac:spMkLst>
        </pc:spChg>
        <pc:spChg chg="add mod">
          <ac:chgData name="Fabio Di Troia" userId="7de80edd88c2c9de" providerId="LiveId" clId="{6DAB700A-E9A0-4F57-8371-D527B47FC50B}" dt="2023-03-29T21:43:47.823" v="3891" actId="1076"/>
          <ac:spMkLst>
            <pc:docMk/>
            <pc:sldMk cId="823620065" sldId="347"/>
            <ac:spMk id="8" creationId="{ACC72D97-5604-4E4B-EE07-581C41FBA8A9}"/>
          </ac:spMkLst>
        </pc:spChg>
        <pc:spChg chg="mod">
          <ac:chgData name="Fabio Di Troia" userId="7de80edd88c2c9de" providerId="LiveId" clId="{6DAB700A-E9A0-4F57-8371-D527B47FC50B}" dt="2023-03-29T21:00:04.680" v="2767" actId="1076"/>
          <ac:spMkLst>
            <pc:docMk/>
            <pc:sldMk cId="823620065" sldId="347"/>
            <ac:spMk id="10" creationId="{928FF273-BEE4-6676-073C-2FE3BAA232E0}"/>
          </ac:spMkLst>
        </pc:spChg>
        <pc:spChg chg="mod">
          <ac:chgData name="Fabio Di Troia" userId="7de80edd88c2c9de" providerId="LiveId" clId="{6DAB700A-E9A0-4F57-8371-D527B47FC50B}" dt="2023-03-29T21:00:33.718" v="2769" actId="208"/>
          <ac:spMkLst>
            <pc:docMk/>
            <pc:sldMk cId="823620065" sldId="347"/>
            <ac:spMk id="13" creationId="{79019EA7-2FE9-31A9-3F52-EC072296303B}"/>
          </ac:spMkLst>
        </pc:spChg>
        <pc:spChg chg="del mod">
          <ac:chgData name="Fabio Di Troia" userId="7de80edd88c2c9de" providerId="LiveId" clId="{6DAB700A-E9A0-4F57-8371-D527B47FC50B}" dt="2023-03-29T21:01:07.260" v="2836" actId="478"/>
          <ac:spMkLst>
            <pc:docMk/>
            <pc:sldMk cId="823620065" sldId="347"/>
            <ac:spMk id="26" creationId="{E4392EE7-1283-3606-3A71-4D9274E650C6}"/>
          </ac:spMkLst>
        </pc:spChg>
        <pc:spChg chg="add del mod">
          <ac:chgData name="Fabio Di Troia" userId="7de80edd88c2c9de" providerId="LiveId" clId="{6DAB700A-E9A0-4F57-8371-D527B47FC50B}" dt="2023-03-29T21:24:36.223" v="3556" actId="478"/>
          <ac:spMkLst>
            <pc:docMk/>
            <pc:sldMk cId="823620065" sldId="347"/>
            <ac:spMk id="27" creationId="{9249FF05-27A9-A2F1-3182-0A8399783ADD}"/>
          </ac:spMkLst>
        </pc:spChg>
        <pc:spChg chg="add del mod">
          <ac:chgData name="Fabio Di Troia" userId="7de80edd88c2c9de" providerId="LiveId" clId="{6DAB700A-E9A0-4F57-8371-D527B47FC50B}" dt="2023-03-29T21:45:11.917" v="4006" actId="478"/>
          <ac:spMkLst>
            <pc:docMk/>
            <pc:sldMk cId="823620065" sldId="347"/>
            <ac:spMk id="28" creationId="{006686C7-FDC5-A159-F0D8-ED5FA523933C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0" creationId="{A7203973-2CFB-19AC-F1F3-EA922217F0A4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1" creationId="{7086D2D4-DF88-F601-83B8-F7AED554339F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2" creationId="{B6D8EC1F-6EB9-EFAB-1756-419D2D876A98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3" creationId="{5CEF18A9-CB11-0CB9-5C3C-E0984E5D63AB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4" creationId="{01A67A20-E036-1503-8999-1CDE9E616622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5" creationId="{745FA4C8-D463-8467-422F-A824D2626A94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6" creationId="{3FB3A8FC-60A9-4339-676D-04FC69715451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7" creationId="{A14650FE-25FC-7D11-29E2-E4C32C96166F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8" creationId="{677A8594-291F-2BBC-9131-DF43AE9624BA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39" creationId="{B09CC42C-F1CC-D2CA-D730-83E0925739D8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40" creationId="{E448A538-7863-4B7B-2C0E-67D7BA1F1FF1}"/>
          </ac:spMkLst>
        </pc:spChg>
        <pc:spChg chg="mod">
          <ac:chgData name="Fabio Di Troia" userId="7de80edd88c2c9de" providerId="LiveId" clId="{6DAB700A-E9A0-4F57-8371-D527B47FC50B}" dt="2023-03-29T21:43:02.759" v="3881"/>
          <ac:spMkLst>
            <pc:docMk/>
            <pc:sldMk cId="823620065" sldId="347"/>
            <ac:spMk id="41" creationId="{590C2F8E-6451-78F3-EB17-DB4E7F65B2BB}"/>
          </ac:spMkLst>
        </pc:spChg>
        <pc:spChg chg="add del mod">
          <ac:chgData name="Fabio Di Troia" userId="7de80edd88c2c9de" providerId="LiveId" clId="{6DAB700A-E9A0-4F57-8371-D527B47FC50B}" dt="2023-03-29T21:46:06.134" v="4138" actId="478"/>
          <ac:spMkLst>
            <pc:docMk/>
            <pc:sldMk cId="823620065" sldId="347"/>
            <ac:spMk id="42" creationId="{8E756BF6-CF74-8922-123B-ED38C62278E3}"/>
          </ac:spMkLst>
        </pc:spChg>
        <pc:spChg chg="add mod">
          <ac:chgData name="Fabio Di Troia" userId="7de80edd88c2c9de" providerId="LiveId" clId="{6DAB700A-E9A0-4F57-8371-D527B47FC50B}" dt="2023-03-29T21:43:44.663" v="3890"/>
          <ac:spMkLst>
            <pc:docMk/>
            <pc:sldMk cId="823620065" sldId="347"/>
            <ac:spMk id="43" creationId="{813C21BC-86BC-6F3C-31C3-6B70BE6BAFFC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47" creationId="{05B0081E-54D2-0E64-76AD-15F45D1B5C3D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48" creationId="{8062A497-9E7C-4064-45CF-66B3DC5A4248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49" creationId="{F51FD4ED-736B-06D9-3401-406A127F1699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0" creationId="{BFA4B7BB-F8FB-AA91-CA02-B6E5B9BF0479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1" creationId="{FB7C24E7-1392-BE2A-912F-6464D00CAFC0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2" creationId="{712AEEDC-0F94-3B4F-FD00-475ECAF3B4BA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3" creationId="{55573878-ED4A-1133-1110-77B6BDD662F4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4" creationId="{94A1EF60-766D-E2D2-B329-D237EAECDA29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5" creationId="{DCB54866-007F-B3D1-66D7-989E8A3F898E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6" creationId="{662717E6-7A2A-F607-50A9-D03AB37C9E10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7" creationId="{6EC8DBF1-1645-98F9-4794-C4543B24A590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8" creationId="{65E579CA-C6CF-E2B2-6493-E4B6316CBBD5}"/>
          </ac:spMkLst>
        </pc:spChg>
        <pc:spChg chg="mod">
          <ac:chgData name="Fabio Di Troia" userId="7de80edd88c2c9de" providerId="LiveId" clId="{6DAB700A-E9A0-4F57-8371-D527B47FC50B}" dt="2023-03-29T21:45:54.468" v="4030"/>
          <ac:spMkLst>
            <pc:docMk/>
            <pc:sldMk cId="823620065" sldId="347"/>
            <ac:spMk id="59" creationId="{9941F10C-698B-4C67-FFE7-F78A19BCC7D1}"/>
          </ac:spMkLst>
        </pc:spChg>
        <pc:grpChg chg="del mod">
          <ac:chgData name="Fabio Di Troia" userId="7de80edd88c2c9de" providerId="LiveId" clId="{6DAB700A-E9A0-4F57-8371-D527B47FC50B}" dt="2023-03-29T21:43:02.454" v="3880" actId="478"/>
          <ac:grpSpMkLst>
            <pc:docMk/>
            <pc:sldMk cId="823620065" sldId="347"/>
            <ac:grpSpMk id="25" creationId="{D8F03621-730E-F875-B906-69BFCF554EF7}"/>
          </ac:grpSpMkLst>
        </pc:grpChg>
        <pc:grpChg chg="add del mod">
          <ac:chgData name="Fabio Di Troia" userId="7de80edd88c2c9de" providerId="LiveId" clId="{6DAB700A-E9A0-4F57-8371-D527B47FC50B}" dt="2023-03-29T21:46:01.484" v="4089" actId="478"/>
          <ac:grpSpMkLst>
            <pc:docMk/>
            <pc:sldMk cId="823620065" sldId="347"/>
            <ac:grpSpMk id="29" creationId="{FF0F4E7C-CBC1-BDA4-E19C-C03D517C7488}"/>
          </ac:grpSpMkLst>
        </pc:grpChg>
        <pc:grpChg chg="add mod">
          <ac:chgData name="Fabio Di Troia" userId="7de80edd88c2c9de" providerId="LiveId" clId="{6DAB700A-E9A0-4F57-8371-D527B47FC50B}" dt="2023-03-29T21:46:11.770" v="4150" actId="1037"/>
          <ac:grpSpMkLst>
            <pc:docMk/>
            <pc:sldMk cId="823620065" sldId="347"/>
            <ac:grpSpMk id="45" creationId="{04FF1F71-33AD-D5A4-872D-AD2D099A364C}"/>
          </ac:grpSpMkLst>
        </pc:grpChg>
        <pc:grpChg chg="mod">
          <ac:chgData name="Fabio Di Troia" userId="7de80edd88c2c9de" providerId="LiveId" clId="{6DAB700A-E9A0-4F57-8371-D527B47FC50B}" dt="2023-03-29T21:45:54.468" v="4030"/>
          <ac:grpSpMkLst>
            <pc:docMk/>
            <pc:sldMk cId="823620065" sldId="347"/>
            <ac:grpSpMk id="46" creationId="{DB306693-873B-65D3-5B01-B7659B3B2769}"/>
          </ac:grpSpMkLst>
        </pc:grpChg>
        <pc:picChg chg="add mod">
          <ac:chgData name="Fabio Di Troia" userId="7de80edd88c2c9de" providerId="LiveId" clId="{6DAB700A-E9A0-4F57-8371-D527B47FC50B}" dt="2023-03-29T21:45:55.906" v="4032" actId="1076"/>
          <ac:picMkLst>
            <pc:docMk/>
            <pc:sldMk cId="823620065" sldId="347"/>
            <ac:picMk id="9" creationId="{392796FF-73B1-0266-43EB-F5C110EB1C79}"/>
          </ac:picMkLst>
        </pc:picChg>
        <pc:picChg chg="del">
          <ac:chgData name="Fabio Di Troia" userId="7de80edd88c2c9de" providerId="LiveId" clId="{6DAB700A-E9A0-4F57-8371-D527B47FC50B}" dt="2023-03-29T21:01:08.340" v="2837" actId="478"/>
          <ac:picMkLst>
            <pc:docMk/>
            <pc:sldMk cId="823620065" sldId="347"/>
            <ac:picMk id="23" creationId="{8FB52B18-50D7-6322-B72E-53ACAF8278FD}"/>
          </ac:picMkLst>
        </pc:picChg>
        <pc:cxnChg chg="add del mod">
          <ac:chgData name="Fabio Di Troia" userId="7de80edd88c2c9de" providerId="LiveId" clId="{6DAB700A-E9A0-4F57-8371-D527B47FC50B}" dt="2023-03-29T21:43:44.381" v="3889" actId="478"/>
          <ac:cxnSpMkLst>
            <pc:docMk/>
            <pc:sldMk cId="823620065" sldId="347"/>
            <ac:cxnSpMk id="6" creationId="{502F58D6-B7A2-E9C2-7586-91F253322D20}"/>
          </ac:cxnSpMkLst>
        </pc:cxnChg>
        <pc:cxnChg chg="add mod">
          <ac:chgData name="Fabio Di Troia" userId="7de80edd88c2c9de" providerId="LiveId" clId="{6DAB700A-E9A0-4F57-8371-D527B47FC50B}" dt="2023-03-29T21:43:44.663" v="3890"/>
          <ac:cxnSpMkLst>
            <pc:docMk/>
            <pc:sldMk cId="823620065" sldId="347"/>
            <ac:cxnSpMk id="44" creationId="{F1901BE4-B8D5-5850-7836-55C2E93CF8BC}"/>
          </ac:cxnSpMkLst>
        </pc:cxnChg>
      </pc:sldChg>
      <pc:sldChg chg="modSp new del mod">
        <pc:chgData name="Fabio Di Troia" userId="7de80edd88c2c9de" providerId="LiveId" clId="{6DAB700A-E9A0-4F57-8371-D527B47FC50B}" dt="2023-03-30T01:10:44.488" v="5314" actId="47"/>
        <pc:sldMkLst>
          <pc:docMk/>
          <pc:sldMk cId="1929282797" sldId="348"/>
        </pc:sldMkLst>
        <pc:spChg chg="mod">
          <ac:chgData name="Fabio Di Troia" userId="7de80edd88c2c9de" providerId="LiveId" clId="{6DAB700A-E9A0-4F57-8371-D527B47FC50B}" dt="2023-03-29T21:14:55.230" v="3115" actId="33524"/>
          <ac:spMkLst>
            <pc:docMk/>
            <pc:sldMk cId="1929282797" sldId="348"/>
            <ac:spMk id="3" creationId="{5851BD3A-7511-31EB-956F-E0839BD16BE1}"/>
          </ac:spMkLst>
        </pc:spChg>
      </pc:sldChg>
      <pc:sldChg chg="addSp delSp modSp add del mod modAnim">
        <pc:chgData name="Fabio Di Troia" userId="7de80edd88c2c9de" providerId="LiveId" clId="{6DAB700A-E9A0-4F57-8371-D527B47FC50B}" dt="2023-04-03T23:45:10.191" v="8650" actId="47"/>
        <pc:sldMkLst>
          <pc:docMk/>
          <pc:sldMk cId="3926375744" sldId="349"/>
        </pc:sldMkLst>
        <pc:spChg chg="mod">
          <ac:chgData name="Fabio Di Troia" userId="7de80edd88c2c9de" providerId="LiveId" clId="{6DAB700A-E9A0-4F57-8371-D527B47FC50B}" dt="2023-03-29T21:55:30.833" v="4630" actId="20577"/>
          <ac:spMkLst>
            <pc:docMk/>
            <pc:sldMk cId="3926375744" sldId="349"/>
            <ac:spMk id="2" creationId="{4EE10163-0446-0F9E-3AEA-1A93F7ED7424}"/>
          </ac:spMkLst>
        </pc:spChg>
        <pc:spChg chg="add del mod">
          <ac:chgData name="Fabio Di Troia" userId="7de80edd88c2c9de" providerId="LiveId" clId="{6DAB700A-E9A0-4F57-8371-D527B47FC50B}" dt="2023-03-29T21:45:09.094" v="4005" actId="478"/>
          <ac:spMkLst>
            <pc:docMk/>
            <pc:sldMk cId="3926375744" sldId="349"/>
            <ac:spMk id="3" creationId="{AAC6F346-0961-A902-D6E6-4B90DC65D285}"/>
          </ac:spMkLst>
        </pc:spChg>
        <pc:spChg chg="mod">
          <ac:chgData name="Fabio Di Troia" userId="7de80edd88c2c9de" providerId="LiveId" clId="{6DAB700A-E9A0-4F57-8371-D527B47FC50B}" dt="2023-03-29T21:50:00.397" v="4366" actId="20577"/>
          <ac:spMkLst>
            <pc:docMk/>
            <pc:sldMk cId="3926375744" sldId="349"/>
            <ac:spMk id="4" creationId="{D76B59EE-597D-5835-ED3A-35F76700AFD6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7" creationId="{C2661BE9-CE2A-37DE-E94F-D0309E29BE75}"/>
          </ac:spMkLst>
        </pc:spChg>
        <pc:spChg chg="del">
          <ac:chgData name="Fabio Di Troia" userId="7de80edd88c2c9de" providerId="LiveId" clId="{6DAB700A-E9A0-4F57-8371-D527B47FC50B}" dt="2023-03-29T21:18:12.122" v="3200" actId="478"/>
          <ac:spMkLst>
            <pc:docMk/>
            <pc:sldMk cId="3926375744" sldId="349"/>
            <ac:spMk id="8" creationId="{ACC72D97-5604-4E4B-EE07-581C41FBA8A9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22" creationId="{CA742FF9-02C4-B853-20EF-4D1D3AA2686E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23" creationId="{4806C195-6A1C-8075-57FB-86D8BF68AED7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24" creationId="{77FF8673-8677-81C1-7813-9B408A22C2A1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26" creationId="{7F61CC9E-CA12-1BE9-A921-B9F3B2B7EB88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27" creationId="{87364CDA-02CF-1CD4-D09B-F01F6F51A022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28" creationId="{C814EE63-A0E7-8436-6E3D-43DBDBCE705A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29" creationId="{DE39D856-DD82-5F35-A9AC-4369C9BD9E21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30" creationId="{50B9313B-1E05-A0A9-281C-E3D6802DD7F8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31" creationId="{5EEEE1B4-96C9-254A-FFC8-B89FBA80402D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32" creationId="{516D2661-C0FA-06A9-7B8E-AF60D4A8122F}"/>
          </ac:spMkLst>
        </pc:spChg>
        <pc:spChg chg="mod">
          <ac:chgData name="Fabio Di Troia" userId="7de80edd88c2c9de" providerId="LiveId" clId="{6DAB700A-E9A0-4F57-8371-D527B47FC50B}" dt="2023-03-29T21:44:20.289" v="3893"/>
          <ac:spMkLst>
            <pc:docMk/>
            <pc:sldMk cId="3926375744" sldId="349"/>
            <ac:spMk id="33" creationId="{7C032205-CBAA-EEB2-D118-89989EDCAEA5}"/>
          </ac:spMkLst>
        </pc:spChg>
        <pc:spChg chg="add mod">
          <ac:chgData name="Fabio Di Troia" userId="7de80edd88c2c9de" providerId="LiveId" clId="{6DAB700A-E9A0-4F57-8371-D527B47FC50B}" dt="2023-03-29T21:45:45.082" v="4029" actId="1038"/>
          <ac:spMkLst>
            <pc:docMk/>
            <pc:sldMk cId="3926375744" sldId="349"/>
            <ac:spMk id="34" creationId="{44CCCE24-6BCC-15B3-EDE6-9AEAD7A27A3C}"/>
          </ac:spMkLst>
        </pc:spChg>
        <pc:spChg chg="add del mod">
          <ac:chgData name="Fabio Di Troia" userId="7de80edd88c2c9de" providerId="LiveId" clId="{6DAB700A-E9A0-4F57-8371-D527B47FC50B}" dt="2023-03-29T21:50:52.417" v="4406" actId="478"/>
          <ac:spMkLst>
            <pc:docMk/>
            <pc:sldMk cId="3926375744" sldId="349"/>
            <ac:spMk id="37" creationId="{5871EA73-B795-0BF6-449E-C861E475868E}"/>
          </ac:spMkLst>
        </pc:spChg>
        <pc:grpChg chg="add mod">
          <ac:chgData name="Fabio Di Troia" userId="7de80edd88c2c9de" providerId="LiveId" clId="{6DAB700A-E9A0-4F57-8371-D527B47FC50B}" dt="2023-03-29T21:44:59.472" v="3914" actId="164"/>
          <ac:grpSpMkLst>
            <pc:docMk/>
            <pc:sldMk cId="3926375744" sldId="349"/>
            <ac:grpSpMk id="5" creationId="{8EDFB5B4-F173-2DB7-1AA2-1246C7321045}"/>
          </ac:grpSpMkLst>
        </pc:grpChg>
        <pc:grpChg chg="del mod">
          <ac:chgData name="Fabio Di Troia" userId="7de80edd88c2c9de" providerId="LiveId" clId="{6DAB700A-E9A0-4F57-8371-D527B47FC50B}" dt="2023-03-29T21:44:07.384" v="3892" actId="478"/>
          <ac:grpSpMkLst>
            <pc:docMk/>
            <pc:sldMk cId="3926375744" sldId="349"/>
            <ac:grpSpMk id="25" creationId="{D8F03621-730E-F875-B906-69BFCF554EF7}"/>
          </ac:grpSpMkLst>
        </pc:grpChg>
        <pc:grpChg chg="add mod">
          <ac:chgData name="Fabio Di Troia" userId="7de80edd88c2c9de" providerId="LiveId" clId="{6DAB700A-E9A0-4F57-8371-D527B47FC50B}" dt="2023-03-29T21:45:29.104" v="4024" actId="1037"/>
          <ac:grpSpMkLst>
            <pc:docMk/>
            <pc:sldMk cId="3926375744" sldId="349"/>
            <ac:grpSpMk id="35" creationId="{1DEC72F7-DCA0-BEF2-CDA6-9AA0F547C4ED}"/>
          </ac:grpSpMkLst>
        </pc:grpChg>
        <pc:picChg chg="mod ord">
          <ac:chgData name="Fabio Di Troia" userId="7de80edd88c2c9de" providerId="LiveId" clId="{6DAB700A-E9A0-4F57-8371-D527B47FC50B}" dt="2023-03-29T21:45:43.169" v="4028" actId="1076"/>
          <ac:picMkLst>
            <pc:docMk/>
            <pc:sldMk cId="3926375744" sldId="349"/>
            <ac:picMk id="9" creationId="{392796FF-73B1-0266-43EB-F5C110EB1C79}"/>
          </ac:picMkLst>
        </pc:picChg>
        <pc:cxnChg chg="del mod">
          <ac:chgData name="Fabio Di Troia" userId="7de80edd88c2c9de" providerId="LiveId" clId="{6DAB700A-E9A0-4F57-8371-D527B47FC50B}" dt="2023-03-29T21:18:14.492" v="3201" actId="478"/>
          <ac:cxnSpMkLst>
            <pc:docMk/>
            <pc:sldMk cId="3926375744" sldId="349"/>
            <ac:cxnSpMk id="6" creationId="{502F58D6-B7A2-E9C2-7586-91F253322D20}"/>
          </ac:cxnSpMkLst>
        </pc:cxnChg>
      </pc:sldChg>
      <pc:sldChg chg="modSp add del mod">
        <pc:chgData name="Fabio Di Troia" userId="7de80edd88c2c9de" providerId="LiveId" clId="{6DAB700A-E9A0-4F57-8371-D527B47FC50B}" dt="2023-03-29T21:54:04.781" v="4569" actId="47"/>
        <pc:sldMkLst>
          <pc:docMk/>
          <pc:sldMk cId="770901650" sldId="350"/>
        </pc:sldMkLst>
        <pc:spChg chg="mod">
          <ac:chgData name="Fabio Di Troia" userId="7de80edd88c2c9de" providerId="LiveId" clId="{6DAB700A-E9A0-4F57-8371-D527B47FC50B}" dt="2023-03-29T21:24:56.062" v="3634" actId="1038"/>
          <ac:spMkLst>
            <pc:docMk/>
            <pc:sldMk cId="770901650" sldId="350"/>
            <ac:spMk id="3" creationId="{AAC6F346-0961-A902-D6E6-4B90DC65D285}"/>
          </ac:spMkLst>
        </pc:spChg>
        <pc:spChg chg="mod">
          <ac:chgData name="Fabio Di Troia" userId="7de80edd88c2c9de" providerId="LiveId" clId="{6DAB700A-E9A0-4F57-8371-D527B47FC50B}" dt="2023-03-29T21:25:09.555" v="3704" actId="20577"/>
          <ac:spMkLst>
            <pc:docMk/>
            <pc:sldMk cId="770901650" sldId="350"/>
            <ac:spMk id="4" creationId="{D76B59EE-597D-5835-ED3A-35F76700AFD6}"/>
          </ac:spMkLst>
        </pc:spChg>
        <pc:grpChg chg="mod">
          <ac:chgData name="Fabio Di Troia" userId="7de80edd88c2c9de" providerId="LiveId" clId="{6DAB700A-E9A0-4F57-8371-D527B47FC50B}" dt="2023-03-29T21:24:56.062" v="3634" actId="1038"/>
          <ac:grpSpMkLst>
            <pc:docMk/>
            <pc:sldMk cId="770901650" sldId="350"/>
            <ac:grpSpMk id="25" creationId="{D8F03621-730E-F875-B906-69BFCF554EF7}"/>
          </ac:grpSpMkLst>
        </pc:grpChg>
      </pc:sldChg>
      <pc:sldChg chg="addSp delSp modSp add del mod modTransition">
        <pc:chgData name="Fabio Di Troia" userId="7de80edd88c2c9de" providerId="LiveId" clId="{6DAB700A-E9A0-4F57-8371-D527B47FC50B}" dt="2023-04-03T23:45:10.191" v="8650" actId="47"/>
        <pc:sldMkLst>
          <pc:docMk/>
          <pc:sldMk cId="1297899559" sldId="351"/>
        </pc:sldMkLst>
        <pc:spChg chg="mod">
          <ac:chgData name="Fabio Di Troia" userId="7de80edd88c2c9de" providerId="LiveId" clId="{6DAB700A-E9A0-4F57-8371-D527B47FC50B}" dt="2023-03-29T21:55:28.833" v="4629" actId="20577"/>
          <ac:spMkLst>
            <pc:docMk/>
            <pc:sldMk cId="1297899559" sldId="351"/>
            <ac:spMk id="2" creationId="{4EE10163-0446-0F9E-3AEA-1A93F7ED7424}"/>
          </ac:spMkLst>
        </pc:spChg>
        <pc:spChg chg="add mod">
          <ac:chgData name="Fabio Di Troia" userId="7de80edd88c2c9de" providerId="LiveId" clId="{6DAB700A-E9A0-4F57-8371-D527B47FC50B}" dt="2023-03-29T21:51:09.294" v="4411" actId="1037"/>
          <ac:spMkLst>
            <pc:docMk/>
            <pc:sldMk cId="1297899559" sldId="351"/>
            <ac:spMk id="3" creationId="{F1AF46A1-CC4C-522D-02E2-BE57721FC1BA}"/>
          </ac:spMkLst>
        </pc:spChg>
        <pc:spChg chg="del">
          <ac:chgData name="Fabio Di Troia" userId="7de80edd88c2c9de" providerId="LiveId" clId="{6DAB700A-E9A0-4F57-8371-D527B47FC50B}" dt="2023-03-29T21:52:31.299" v="4428" actId="478"/>
          <ac:spMkLst>
            <pc:docMk/>
            <pc:sldMk cId="1297899559" sldId="351"/>
            <ac:spMk id="4" creationId="{D76B59EE-597D-5835-ED3A-35F76700AFD6}"/>
          </ac:spMkLst>
        </pc:spChg>
        <pc:spChg chg="add mod">
          <ac:chgData name="Fabio Di Troia" userId="7de80edd88c2c9de" providerId="LiveId" clId="{6DAB700A-E9A0-4F57-8371-D527B47FC50B}" dt="2023-03-29T21:51:14.280" v="4413" actId="1076"/>
          <ac:spMkLst>
            <pc:docMk/>
            <pc:sldMk cId="1297899559" sldId="351"/>
            <ac:spMk id="6" creationId="{29DF1D56-6DA3-CB14-F210-0D2BE3854FDC}"/>
          </ac:spMkLst>
        </pc:spChg>
        <pc:spChg chg="add mod">
          <ac:chgData name="Fabio Di Troia" userId="7de80edd88c2c9de" providerId="LiveId" clId="{6DAB700A-E9A0-4F57-8371-D527B47FC50B}" dt="2023-03-29T21:51:18.841" v="4415" actId="1076"/>
          <ac:spMkLst>
            <pc:docMk/>
            <pc:sldMk cId="1297899559" sldId="351"/>
            <ac:spMk id="8" creationId="{006475C9-D563-C604-BE39-BBD1F4C24EC2}"/>
          </ac:spMkLst>
        </pc:spChg>
        <pc:spChg chg="add mod">
          <ac:chgData name="Fabio Di Troia" userId="7de80edd88c2c9de" providerId="LiveId" clId="{6DAB700A-E9A0-4F57-8371-D527B47FC50B}" dt="2023-03-29T21:51:23.669" v="4417" actId="1076"/>
          <ac:spMkLst>
            <pc:docMk/>
            <pc:sldMk cId="1297899559" sldId="351"/>
            <ac:spMk id="10" creationId="{E26DCC24-0C7E-7F1C-6B95-828D841E89F6}"/>
          </ac:spMkLst>
        </pc:spChg>
        <pc:spChg chg="add mod">
          <ac:chgData name="Fabio Di Troia" userId="7de80edd88c2c9de" providerId="LiveId" clId="{6DAB700A-E9A0-4F57-8371-D527B47FC50B}" dt="2023-03-29T21:51:38.602" v="4425" actId="1037"/>
          <ac:spMkLst>
            <pc:docMk/>
            <pc:sldMk cId="1297899559" sldId="351"/>
            <ac:spMk id="11" creationId="{BA1F6AAF-3924-FD38-7EE7-BCD9471E2887}"/>
          </ac:spMkLst>
        </pc:spChg>
        <pc:spChg chg="add mod">
          <ac:chgData name="Fabio Di Troia" userId="7de80edd88c2c9de" providerId="LiveId" clId="{6DAB700A-E9A0-4F57-8371-D527B47FC50B}" dt="2023-03-29T21:51:31.890" v="4421" actId="1076"/>
          <ac:spMkLst>
            <pc:docMk/>
            <pc:sldMk cId="1297899559" sldId="351"/>
            <ac:spMk id="12" creationId="{5F553B97-A447-1E5E-B24A-F2018035FC41}"/>
          </ac:spMkLst>
        </pc:spChg>
        <pc:spChg chg="add mod">
          <ac:chgData name="Fabio Di Troia" userId="7de80edd88c2c9de" providerId="LiveId" clId="{6DAB700A-E9A0-4F57-8371-D527B47FC50B}" dt="2023-03-29T21:51:36.722" v="4424" actId="1035"/>
          <ac:spMkLst>
            <pc:docMk/>
            <pc:sldMk cId="1297899559" sldId="351"/>
            <ac:spMk id="13" creationId="{F5830DD3-64C9-C7DA-6F2D-472659A8863F}"/>
          </ac:spMkLst>
        </pc:spChg>
        <pc:spChg chg="add del mod">
          <ac:chgData name="Fabio Di Troia" userId="7de80edd88c2c9de" providerId="LiveId" clId="{6DAB700A-E9A0-4F57-8371-D527B47FC50B}" dt="2023-03-29T21:52:36.820" v="4475"/>
          <ac:spMkLst>
            <pc:docMk/>
            <pc:sldMk cId="1297899559" sldId="351"/>
            <ac:spMk id="14" creationId="{1C67525F-B359-8700-B36F-1CB9FC1A15C8}"/>
          </ac:spMkLst>
        </pc:spChg>
        <pc:spChg chg="add mod">
          <ac:chgData name="Fabio Di Troia" userId="7de80edd88c2c9de" providerId="LiveId" clId="{6DAB700A-E9A0-4F57-8371-D527B47FC50B}" dt="2023-03-29T21:53:06.595" v="4568" actId="1076"/>
          <ac:spMkLst>
            <pc:docMk/>
            <pc:sldMk cId="1297899559" sldId="351"/>
            <ac:spMk id="15" creationId="{FC8EC79E-0B91-5B26-691D-AF4896645BAB}"/>
          </ac:spMkLst>
        </pc:spChg>
        <pc:spChg chg="mod">
          <ac:chgData name="Fabio Di Troia" userId="7de80edd88c2c9de" providerId="LiveId" clId="{6DAB700A-E9A0-4F57-8371-D527B47FC50B}" dt="2023-03-29T21:52:34.210" v="4473" actId="1035"/>
          <ac:spMkLst>
            <pc:docMk/>
            <pc:sldMk cId="1297899559" sldId="351"/>
            <ac:spMk id="37" creationId="{5871EA73-B795-0BF6-449E-C861E475868E}"/>
          </ac:spMkLst>
        </pc:spChg>
        <pc:picChg chg="del">
          <ac:chgData name="Fabio Di Troia" userId="7de80edd88c2c9de" providerId="LiveId" clId="{6DAB700A-E9A0-4F57-8371-D527B47FC50B}" dt="2023-03-29T21:52:14.041" v="4426" actId="478"/>
          <ac:picMkLst>
            <pc:docMk/>
            <pc:sldMk cId="1297899559" sldId="351"/>
            <ac:picMk id="9" creationId="{392796FF-73B1-0266-43EB-F5C110EB1C79}"/>
          </ac:picMkLst>
        </pc:picChg>
      </pc:sldChg>
      <pc:sldChg chg="addSp modSp new del mod">
        <pc:chgData name="Fabio Di Troia" userId="7de80edd88c2c9de" providerId="LiveId" clId="{6DAB700A-E9A0-4F57-8371-D527B47FC50B}" dt="2023-04-03T23:45:10.191" v="8650" actId="47"/>
        <pc:sldMkLst>
          <pc:docMk/>
          <pc:sldMk cId="777741509" sldId="352"/>
        </pc:sldMkLst>
        <pc:spChg chg="mod">
          <ac:chgData name="Fabio Di Troia" userId="7de80edd88c2c9de" providerId="LiveId" clId="{6DAB700A-E9A0-4F57-8371-D527B47FC50B}" dt="2023-03-29T21:55:25.835" v="4628"/>
          <ac:spMkLst>
            <pc:docMk/>
            <pc:sldMk cId="777741509" sldId="352"/>
            <ac:spMk id="2" creationId="{7F664BC0-684C-4574-A8A4-FBE821A7AA39}"/>
          </ac:spMkLst>
        </pc:spChg>
        <pc:spChg chg="mod">
          <ac:chgData name="Fabio Di Troia" userId="7de80edd88c2c9de" providerId="LiveId" clId="{6DAB700A-E9A0-4F57-8371-D527B47FC50B}" dt="2023-03-29T22:01:24.668" v="4751" actId="207"/>
          <ac:spMkLst>
            <pc:docMk/>
            <pc:sldMk cId="777741509" sldId="352"/>
            <ac:spMk id="3" creationId="{565423BD-436E-AB47-F6FA-5EE14D6139CF}"/>
          </ac:spMkLst>
        </pc:spChg>
        <pc:spChg chg="add mod">
          <ac:chgData name="Fabio Di Troia" userId="7de80edd88c2c9de" providerId="LiveId" clId="{6DAB700A-E9A0-4F57-8371-D527B47FC50B}" dt="2023-03-29T22:01:32.507" v="4761" actId="1035"/>
          <ac:spMkLst>
            <pc:docMk/>
            <pc:sldMk cId="777741509" sldId="352"/>
            <ac:spMk id="5" creationId="{8C0BB75B-7DEA-18B7-59AF-818F75A73D41}"/>
          </ac:spMkLst>
        </pc:spChg>
      </pc:sldChg>
      <pc:sldChg chg="delSp modSp add del mod">
        <pc:chgData name="Fabio Di Troia" userId="7de80edd88c2c9de" providerId="LiveId" clId="{6DAB700A-E9A0-4F57-8371-D527B47FC50B}" dt="2023-04-03T23:45:10.191" v="8650" actId="47"/>
        <pc:sldMkLst>
          <pc:docMk/>
          <pc:sldMk cId="784936533" sldId="353"/>
        </pc:sldMkLst>
        <pc:spChg chg="mod">
          <ac:chgData name="Fabio Di Troia" userId="7de80edd88c2c9de" providerId="LiveId" clId="{6DAB700A-E9A0-4F57-8371-D527B47FC50B}" dt="2023-03-29T22:08:38.060" v="4913" actId="20577"/>
          <ac:spMkLst>
            <pc:docMk/>
            <pc:sldMk cId="784936533" sldId="353"/>
            <ac:spMk id="3" creationId="{565423BD-436E-AB47-F6FA-5EE14D6139CF}"/>
          </ac:spMkLst>
        </pc:spChg>
        <pc:spChg chg="del">
          <ac:chgData name="Fabio Di Troia" userId="7de80edd88c2c9de" providerId="LiveId" clId="{6DAB700A-E9A0-4F57-8371-D527B47FC50B}" dt="2023-03-29T22:07:05.933" v="4763" actId="478"/>
          <ac:spMkLst>
            <pc:docMk/>
            <pc:sldMk cId="784936533" sldId="353"/>
            <ac:spMk id="5" creationId="{8C0BB75B-7DEA-18B7-59AF-818F75A73D41}"/>
          </ac:spMkLst>
        </pc:spChg>
      </pc:sldChg>
      <pc:sldChg chg="addSp modSp new del mod modAnim">
        <pc:chgData name="Fabio Di Troia" userId="7de80edd88c2c9de" providerId="LiveId" clId="{6DAB700A-E9A0-4F57-8371-D527B47FC50B}" dt="2023-04-03T23:45:10.191" v="8650" actId="47"/>
        <pc:sldMkLst>
          <pc:docMk/>
          <pc:sldMk cId="803799944" sldId="354"/>
        </pc:sldMkLst>
        <pc:spChg chg="mod">
          <ac:chgData name="Fabio Di Troia" userId="7de80edd88c2c9de" providerId="LiveId" clId="{6DAB700A-E9A0-4F57-8371-D527B47FC50B}" dt="2023-03-30T00:58:29.952" v="4925" actId="20577"/>
          <ac:spMkLst>
            <pc:docMk/>
            <pc:sldMk cId="803799944" sldId="354"/>
            <ac:spMk id="2" creationId="{BDC39582-1A9F-59DC-9E09-F3D63011527B}"/>
          </ac:spMkLst>
        </pc:spChg>
        <pc:spChg chg="mod">
          <ac:chgData name="Fabio Di Troia" userId="7de80edd88c2c9de" providerId="LiveId" clId="{6DAB700A-E9A0-4F57-8371-D527B47FC50B}" dt="2023-03-30T01:10:29.567" v="5309" actId="113"/>
          <ac:spMkLst>
            <pc:docMk/>
            <pc:sldMk cId="803799944" sldId="354"/>
            <ac:spMk id="3" creationId="{2CD13587-6D7C-A5AB-3D7F-2C88C03DE111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7" creationId="{0DD810AF-8B6E-9846-116C-2CEA59BF4872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8" creationId="{B4A70060-F643-F315-461E-D6173FA89B0B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9" creationId="{60EF8201-98D2-A22E-704A-5E9E85488989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0" creationId="{5EA88558-A301-64E4-6739-39F224297CFA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1" creationId="{900D1425-02B9-B07A-3AC2-71A2D4421672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2" creationId="{7FACECF1-3137-FC9E-EC1C-19B3C9ED82DD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3" creationId="{99BFA0AD-0871-6ED7-4F63-AA9A5BFDD759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4" creationId="{0A2C05B0-0B7E-1C42-5F22-E1C821BEC8FE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5" creationId="{5EB406D4-766F-1DD5-3FC1-181C22520636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6" creationId="{EE5FF41C-10AE-0D63-9743-22BB487F4715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7" creationId="{35FA03DF-AC3C-4315-C3A5-21965D0A591F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8" creationId="{F65B35BE-3895-3B25-050B-95B991263222}"/>
          </ac:spMkLst>
        </pc:spChg>
        <pc:spChg chg="mod">
          <ac:chgData name="Fabio Di Troia" userId="7de80edd88c2c9de" providerId="LiveId" clId="{6DAB700A-E9A0-4F57-8371-D527B47FC50B}" dt="2023-03-30T01:00:36.503" v="4926"/>
          <ac:spMkLst>
            <pc:docMk/>
            <pc:sldMk cId="803799944" sldId="354"/>
            <ac:spMk id="19" creationId="{8BAF43E2-2206-085A-E3BC-ACA91B7C1E27}"/>
          </ac:spMkLst>
        </pc:spChg>
        <pc:spChg chg="add mod">
          <ac:chgData name="Fabio Di Troia" userId="7de80edd88c2c9de" providerId="LiveId" clId="{6DAB700A-E9A0-4F57-8371-D527B47FC50B}" dt="2023-03-30T01:01:20.279" v="5020" actId="1035"/>
          <ac:spMkLst>
            <pc:docMk/>
            <pc:sldMk cId="803799944" sldId="354"/>
            <ac:spMk id="20" creationId="{F5C7D0C8-1F9D-2298-5737-A832AD5C7035}"/>
          </ac:spMkLst>
        </pc:spChg>
        <pc:spChg chg="add mod">
          <ac:chgData name="Fabio Di Troia" userId="7de80edd88c2c9de" providerId="LiveId" clId="{6DAB700A-E9A0-4F57-8371-D527B47FC50B}" dt="2023-03-30T01:01:30.369" v="5025" actId="688"/>
          <ac:spMkLst>
            <pc:docMk/>
            <pc:sldMk cId="803799944" sldId="354"/>
            <ac:spMk id="21" creationId="{85EA5596-3921-202E-E58B-1E3B2256001A}"/>
          </ac:spMkLst>
        </pc:spChg>
        <pc:spChg chg="add mod">
          <ac:chgData name="Fabio Di Troia" userId="7de80edd88c2c9de" providerId="LiveId" clId="{6DAB700A-E9A0-4F57-8371-D527B47FC50B}" dt="2023-03-30T01:01:57.016" v="5039" actId="1076"/>
          <ac:spMkLst>
            <pc:docMk/>
            <pc:sldMk cId="803799944" sldId="354"/>
            <ac:spMk id="22" creationId="{FD8E7A94-D514-B601-73EF-CB7252980795}"/>
          </ac:spMkLst>
        </pc:spChg>
        <pc:spChg chg="add mod">
          <ac:chgData name="Fabio Di Troia" userId="7de80edd88c2c9de" providerId="LiveId" clId="{6DAB700A-E9A0-4F57-8371-D527B47FC50B}" dt="2023-03-30T01:01:46.571" v="5037" actId="1037"/>
          <ac:spMkLst>
            <pc:docMk/>
            <pc:sldMk cId="803799944" sldId="354"/>
            <ac:spMk id="23" creationId="{6E651449-FED0-6EB8-62E1-3FB42373C1AE}"/>
          </ac:spMkLst>
        </pc:spChg>
        <pc:spChg chg="add mod">
          <ac:chgData name="Fabio Di Troia" userId="7de80edd88c2c9de" providerId="LiveId" clId="{6DAB700A-E9A0-4F57-8371-D527B47FC50B}" dt="2023-03-30T01:02:04.862" v="5041" actId="1076"/>
          <ac:spMkLst>
            <pc:docMk/>
            <pc:sldMk cId="803799944" sldId="354"/>
            <ac:spMk id="24" creationId="{3BBAEC1F-4A65-8069-0449-6784B8A0A0F8}"/>
          </ac:spMkLst>
        </pc:spChg>
        <pc:grpChg chg="add mod">
          <ac:chgData name="Fabio Di Troia" userId="7de80edd88c2c9de" providerId="LiveId" clId="{6DAB700A-E9A0-4F57-8371-D527B47FC50B}" dt="2023-03-30T01:00:36.503" v="4926"/>
          <ac:grpSpMkLst>
            <pc:docMk/>
            <pc:sldMk cId="803799944" sldId="354"/>
            <ac:grpSpMk id="5" creationId="{CA4199A9-BEE9-5C8B-EB84-EA34DBD65670}"/>
          </ac:grpSpMkLst>
        </pc:grpChg>
        <pc:grpChg chg="mod">
          <ac:chgData name="Fabio Di Troia" userId="7de80edd88c2c9de" providerId="LiveId" clId="{6DAB700A-E9A0-4F57-8371-D527B47FC50B}" dt="2023-03-30T01:00:36.503" v="4926"/>
          <ac:grpSpMkLst>
            <pc:docMk/>
            <pc:sldMk cId="803799944" sldId="354"/>
            <ac:grpSpMk id="6" creationId="{D1BC535E-54AC-3AC9-DA57-CEDF94591E44}"/>
          </ac:grpSpMkLst>
        </pc:grpChg>
        <pc:picChg chg="add mod">
          <ac:chgData name="Fabio Di Troia" userId="7de80edd88c2c9de" providerId="LiveId" clId="{6DAB700A-E9A0-4F57-8371-D527B47FC50B}" dt="2023-03-30T01:00:36.503" v="4926"/>
          <ac:picMkLst>
            <pc:docMk/>
            <pc:sldMk cId="803799944" sldId="354"/>
            <ac:picMk id="4" creationId="{3BFE63AE-4BE9-5EAF-526B-0CC19B2FAB9A}"/>
          </ac:picMkLst>
        </pc:picChg>
      </pc:sldChg>
      <pc:sldChg chg="modSp add del mod modTransition modAnim">
        <pc:chgData name="Fabio Di Troia" userId="7de80edd88c2c9de" providerId="LiveId" clId="{6DAB700A-E9A0-4F57-8371-D527B47FC50B}" dt="2023-04-03T23:45:10.191" v="8650" actId="47"/>
        <pc:sldMkLst>
          <pc:docMk/>
          <pc:sldMk cId="3294062338" sldId="355"/>
        </pc:sldMkLst>
        <pc:spChg chg="mod">
          <ac:chgData name="Fabio Di Troia" userId="7de80edd88c2c9de" providerId="LiveId" clId="{6DAB700A-E9A0-4F57-8371-D527B47FC50B}" dt="2023-03-30T01:10:34.048" v="5311" actId="27636"/>
          <ac:spMkLst>
            <pc:docMk/>
            <pc:sldMk cId="3294062338" sldId="355"/>
            <ac:spMk id="3" creationId="{2CD13587-6D7C-A5AB-3D7F-2C88C03DE111}"/>
          </ac:spMkLst>
        </pc:spChg>
        <pc:spChg chg="mod">
          <ac:chgData name="Fabio Di Troia" userId="7de80edd88c2c9de" providerId="LiveId" clId="{6DAB700A-E9A0-4F57-8371-D527B47FC50B}" dt="2023-03-30T01:04:51.684" v="5187" actId="1035"/>
          <ac:spMkLst>
            <pc:docMk/>
            <pc:sldMk cId="3294062338" sldId="355"/>
            <ac:spMk id="20" creationId="{F5C7D0C8-1F9D-2298-5737-A832AD5C7035}"/>
          </ac:spMkLst>
        </pc:spChg>
        <pc:spChg chg="mod">
          <ac:chgData name="Fabio Di Troia" userId="7de80edd88c2c9de" providerId="LiveId" clId="{6DAB700A-E9A0-4F57-8371-D527B47FC50B}" dt="2023-03-30T01:04:43.244" v="5185" actId="208"/>
          <ac:spMkLst>
            <pc:docMk/>
            <pc:sldMk cId="3294062338" sldId="355"/>
            <ac:spMk id="21" creationId="{85EA5596-3921-202E-E58B-1E3B2256001A}"/>
          </ac:spMkLst>
        </pc:spChg>
        <pc:spChg chg="mod">
          <ac:chgData name="Fabio Di Troia" userId="7de80edd88c2c9de" providerId="LiveId" clId="{6DAB700A-E9A0-4F57-8371-D527B47FC50B}" dt="2023-03-30T01:04:43.244" v="5185" actId="208"/>
          <ac:spMkLst>
            <pc:docMk/>
            <pc:sldMk cId="3294062338" sldId="355"/>
            <ac:spMk id="22" creationId="{FD8E7A94-D514-B601-73EF-CB7252980795}"/>
          </ac:spMkLst>
        </pc:spChg>
        <pc:spChg chg="mod">
          <ac:chgData name="Fabio Di Troia" userId="7de80edd88c2c9de" providerId="LiveId" clId="{6DAB700A-E9A0-4F57-8371-D527B47FC50B}" dt="2023-03-30T01:04:43.244" v="5185" actId="208"/>
          <ac:spMkLst>
            <pc:docMk/>
            <pc:sldMk cId="3294062338" sldId="355"/>
            <ac:spMk id="23" creationId="{6E651449-FED0-6EB8-62E1-3FB42373C1AE}"/>
          </ac:spMkLst>
        </pc:spChg>
        <pc:spChg chg="mod">
          <ac:chgData name="Fabio Di Troia" userId="7de80edd88c2c9de" providerId="LiveId" clId="{6DAB700A-E9A0-4F57-8371-D527B47FC50B}" dt="2023-03-30T01:04:43.244" v="5185" actId="208"/>
          <ac:spMkLst>
            <pc:docMk/>
            <pc:sldMk cId="3294062338" sldId="355"/>
            <ac:spMk id="24" creationId="{3BBAEC1F-4A65-8069-0449-6784B8A0A0F8}"/>
          </ac:spMkLst>
        </pc:spChg>
      </pc:sldChg>
      <pc:sldChg chg="addSp modSp add del mod modTransition modAnim">
        <pc:chgData name="Fabio Di Troia" userId="7de80edd88c2c9de" providerId="LiveId" clId="{6DAB700A-E9A0-4F57-8371-D527B47FC50B}" dt="2023-04-03T23:45:10.191" v="8650" actId="47"/>
        <pc:sldMkLst>
          <pc:docMk/>
          <pc:sldMk cId="82892992" sldId="356"/>
        </pc:sldMkLst>
        <pc:spChg chg="mod">
          <ac:chgData name="Fabio Di Troia" userId="7de80edd88c2c9de" providerId="LiveId" clId="{6DAB700A-E9A0-4F57-8371-D527B47FC50B}" dt="2023-03-30T01:10:38.398" v="5313" actId="27636"/>
          <ac:spMkLst>
            <pc:docMk/>
            <pc:sldMk cId="82892992" sldId="356"/>
            <ac:spMk id="3" creationId="{2CD13587-6D7C-A5AB-3D7F-2C88C03DE111}"/>
          </ac:spMkLst>
        </pc:spChg>
        <pc:spChg chg="mod">
          <ac:chgData name="Fabio Di Troia" userId="7de80edd88c2c9de" providerId="LiveId" clId="{6DAB700A-E9A0-4F57-8371-D527B47FC50B}" dt="2023-03-30T01:06:38.210" v="5246" actId="1036"/>
          <ac:spMkLst>
            <pc:docMk/>
            <pc:sldMk cId="82892992" sldId="356"/>
            <ac:spMk id="20" creationId="{F5C7D0C8-1F9D-2298-5737-A832AD5C7035}"/>
          </ac:spMkLst>
        </pc:spChg>
        <pc:spChg chg="mod">
          <ac:chgData name="Fabio Di Troia" userId="7de80edd88c2c9de" providerId="LiveId" clId="{6DAB700A-E9A0-4F57-8371-D527B47FC50B}" dt="2023-03-30T01:05:16.871" v="5196" actId="1038"/>
          <ac:spMkLst>
            <pc:docMk/>
            <pc:sldMk cId="82892992" sldId="356"/>
            <ac:spMk id="21" creationId="{85EA5596-3921-202E-E58B-1E3B2256001A}"/>
          </ac:spMkLst>
        </pc:spChg>
        <pc:spChg chg="mod">
          <ac:chgData name="Fabio Di Troia" userId="7de80edd88c2c9de" providerId="LiveId" clId="{6DAB700A-E9A0-4F57-8371-D527B47FC50B}" dt="2023-03-30T01:05:16.871" v="5196" actId="1038"/>
          <ac:spMkLst>
            <pc:docMk/>
            <pc:sldMk cId="82892992" sldId="356"/>
            <ac:spMk id="22" creationId="{FD8E7A94-D514-B601-73EF-CB7252980795}"/>
          </ac:spMkLst>
        </pc:spChg>
        <pc:spChg chg="mod">
          <ac:chgData name="Fabio Di Troia" userId="7de80edd88c2c9de" providerId="LiveId" clId="{6DAB700A-E9A0-4F57-8371-D527B47FC50B}" dt="2023-03-30T01:05:16.871" v="5196" actId="1038"/>
          <ac:spMkLst>
            <pc:docMk/>
            <pc:sldMk cId="82892992" sldId="356"/>
            <ac:spMk id="23" creationId="{6E651449-FED0-6EB8-62E1-3FB42373C1AE}"/>
          </ac:spMkLst>
        </pc:spChg>
        <pc:spChg chg="mod">
          <ac:chgData name="Fabio Di Troia" userId="7de80edd88c2c9de" providerId="LiveId" clId="{6DAB700A-E9A0-4F57-8371-D527B47FC50B}" dt="2023-03-30T01:05:16.871" v="5196" actId="1038"/>
          <ac:spMkLst>
            <pc:docMk/>
            <pc:sldMk cId="82892992" sldId="356"/>
            <ac:spMk id="24" creationId="{3BBAEC1F-4A65-8069-0449-6784B8A0A0F8}"/>
          </ac:spMkLst>
        </pc:spChg>
        <pc:spChg chg="add mod">
          <ac:chgData name="Fabio Di Troia" userId="7de80edd88c2c9de" providerId="LiveId" clId="{6DAB700A-E9A0-4F57-8371-D527B47FC50B}" dt="2023-03-30T01:06:57.985" v="5249" actId="208"/>
          <ac:spMkLst>
            <pc:docMk/>
            <pc:sldMk cId="82892992" sldId="356"/>
            <ac:spMk id="25" creationId="{7A03B20E-6D8A-202C-3603-845772248F47}"/>
          </ac:spMkLst>
        </pc:spChg>
      </pc:sldChg>
      <pc:sldChg chg="addSp modSp add del mod modNotesTx">
        <pc:chgData name="Fabio Di Troia" userId="7de80edd88c2c9de" providerId="LiveId" clId="{6DAB700A-E9A0-4F57-8371-D527B47FC50B}" dt="2023-04-03T23:45:10.191" v="8650" actId="47"/>
        <pc:sldMkLst>
          <pc:docMk/>
          <pc:sldMk cId="1959515823" sldId="357"/>
        </pc:sldMkLst>
        <pc:spChg chg="mod">
          <ac:chgData name="Fabio Di Troia" userId="7de80edd88c2c9de" providerId="LiveId" clId="{6DAB700A-E9A0-4F57-8371-D527B47FC50B}" dt="2023-03-30T01:13:38.256" v="5368" actId="20577"/>
          <ac:spMkLst>
            <pc:docMk/>
            <pc:sldMk cId="1959515823" sldId="357"/>
            <ac:spMk id="3" creationId="{2CD13587-6D7C-A5AB-3D7F-2C88C03DE111}"/>
          </ac:spMkLst>
        </pc:spChg>
        <pc:spChg chg="add mod">
          <ac:chgData name="Fabio Di Troia" userId="7de80edd88c2c9de" providerId="LiveId" clId="{6DAB700A-E9A0-4F57-8371-D527B47FC50B}" dt="2023-03-30T01:14:13.664" v="5399" actId="1076"/>
          <ac:spMkLst>
            <pc:docMk/>
            <pc:sldMk cId="1959515823" sldId="357"/>
            <ac:spMk id="27" creationId="{7CDA7259-8855-5589-059C-D9F777001D3E}"/>
          </ac:spMkLst>
        </pc:spChg>
      </pc:sldChg>
      <pc:sldChg chg="addSp modSp new del mod">
        <pc:chgData name="Fabio Di Troia" userId="7de80edd88c2c9de" providerId="LiveId" clId="{6DAB700A-E9A0-4F57-8371-D527B47FC50B}" dt="2023-04-03T23:45:10.191" v="8650" actId="47"/>
        <pc:sldMkLst>
          <pc:docMk/>
          <pc:sldMk cId="2328281893" sldId="358"/>
        </pc:sldMkLst>
        <pc:spChg chg="mod">
          <ac:chgData name="Fabio Di Troia" userId="7de80edd88c2c9de" providerId="LiveId" clId="{6DAB700A-E9A0-4F57-8371-D527B47FC50B}" dt="2023-03-30T18:54:52.342" v="5419" actId="20577"/>
          <ac:spMkLst>
            <pc:docMk/>
            <pc:sldMk cId="2328281893" sldId="358"/>
            <ac:spMk id="2" creationId="{3C9B9EBE-AD66-DABA-5694-1939A1EAB7CB}"/>
          </ac:spMkLst>
        </pc:spChg>
        <pc:spChg chg="mod">
          <ac:chgData name="Fabio Di Troia" userId="7de80edd88c2c9de" providerId="LiveId" clId="{6DAB700A-E9A0-4F57-8371-D527B47FC50B}" dt="2023-03-30T19:02:44.487" v="5691" actId="113"/>
          <ac:spMkLst>
            <pc:docMk/>
            <pc:sldMk cId="2328281893" sldId="358"/>
            <ac:spMk id="3" creationId="{D06C9118-A387-FAAC-1435-0006E6493870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6" creationId="{5C598AFA-C022-8B22-9770-078F42ECB702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7" creationId="{22F62955-C91C-2419-532D-3AA676793BCC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8" creationId="{0E5FE979-C412-9120-72AF-52C50B636F2A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9" creationId="{1D92387D-1164-072D-5375-C11D12007FAB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10" creationId="{35EAA34E-FB0F-5730-CA27-ECE9B3F03282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11" creationId="{676EE45E-0F26-13C5-9A90-07E64F1EA78A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12" creationId="{E4569D12-2F59-9428-7307-B15997CE0905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13" creationId="{CC13A366-9795-8F1D-07F5-4BFC9A761439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14" creationId="{56D37191-8CC4-A1EB-E006-08910624B868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15" creationId="{05656F7E-B2E9-7AD0-5E40-327B5A8D9566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16" creationId="{EA900380-E7C4-C229-473C-34BDA79BB06B}"/>
          </ac:spMkLst>
        </pc:spChg>
        <pc:spChg chg="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17" creationId="{DE71BCB3-9D53-997A-3051-48B9039F88BB}"/>
          </ac:spMkLst>
        </pc:spChg>
        <pc:spChg chg="add mod">
          <ac:chgData name="Fabio Di Troia" userId="7de80edd88c2c9de" providerId="LiveId" clId="{6DAB700A-E9A0-4F57-8371-D527B47FC50B}" dt="2023-03-30T18:55:21.703" v="5420"/>
          <ac:spMkLst>
            <pc:docMk/>
            <pc:sldMk cId="2328281893" sldId="358"/>
            <ac:spMk id="18" creationId="{7FCE6465-D988-3E8C-9F74-CFE14A35532A}"/>
          </ac:spMkLst>
        </pc:spChg>
        <pc:grpChg chg="add mod">
          <ac:chgData name="Fabio Di Troia" userId="7de80edd88c2c9de" providerId="LiveId" clId="{6DAB700A-E9A0-4F57-8371-D527B47FC50B}" dt="2023-03-30T18:55:21.703" v="5420"/>
          <ac:grpSpMkLst>
            <pc:docMk/>
            <pc:sldMk cId="2328281893" sldId="358"/>
            <ac:grpSpMk id="5" creationId="{514BFB64-5334-7E56-B09C-9FF13472A08E}"/>
          </ac:grpSpMkLst>
        </pc:grpChg>
        <pc:picChg chg="add mod">
          <ac:chgData name="Fabio Di Troia" userId="7de80edd88c2c9de" providerId="LiveId" clId="{6DAB700A-E9A0-4F57-8371-D527B47FC50B}" dt="2023-03-30T18:55:21.703" v="5420"/>
          <ac:picMkLst>
            <pc:docMk/>
            <pc:sldMk cId="2328281893" sldId="358"/>
            <ac:picMk id="4" creationId="{230F4C56-12EB-3A1E-18CF-2D8E489D9CC2}"/>
          </ac:picMkLst>
        </pc:picChg>
      </pc:sldChg>
      <pc:sldChg chg="addSp delSp modSp add del mod modTransition">
        <pc:chgData name="Fabio Di Troia" userId="7de80edd88c2c9de" providerId="LiveId" clId="{6DAB700A-E9A0-4F57-8371-D527B47FC50B}" dt="2023-04-03T23:45:10.191" v="8650" actId="47"/>
        <pc:sldMkLst>
          <pc:docMk/>
          <pc:sldMk cId="2677464299" sldId="359"/>
        </pc:sldMkLst>
        <pc:spChg chg="del">
          <ac:chgData name="Fabio Di Troia" userId="7de80edd88c2c9de" providerId="LiveId" clId="{6DAB700A-E9A0-4F57-8371-D527B47FC50B}" dt="2023-03-30T19:04:02.868" v="5695" actId="478"/>
          <ac:spMkLst>
            <pc:docMk/>
            <pc:sldMk cId="2677464299" sldId="359"/>
            <ac:spMk id="3" creationId="{D06C9118-A387-FAAC-1435-0006E6493870}"/>
          </ac:spMkLst>
        </pc:spChg>
        <pc:spChg chg="add 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20" creationId="{D4A7DE14-DD93-8017-E768-1DA906138F46}"/>
          </ac:spMkLst>
        </pc:spChg>
        <pc:spChg chg="add 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21" creationId="{0F757E03-BBE9-8AD8-8AD2-B3B8272E165B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23" creationId="{85671E34-2548-8302-671C-D29DD6AF20B9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24" creationId="{0A7E9C52-5F15-8117-A14A-DBE2E334C98E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25" creationId="{9167BE71-FC40-B650-7FE9-20B23CF9BB69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26" creationId="{0B809EAA-A739-2370-DDCF-97643B46CEE0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27" creationId="{B27471AF-6270-DCD9-4792-36B694F84687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28" creationId="{577F73F7-7850-6135-8800-262054B37706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29" creationId="{E33C2C8D-EC58-33E2-CE35-F683C946EA21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30" creationId="{12FC1570-2235-5576-B5FB-C28DAD3AEF99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31" creationId="{F61F6A02-6370-5D49-F096-C33303B02170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32" creationId="{ED098B1E-4DF5-5B24-81F4-3E335297DCA9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33" creationId="{A0C9FAE9-E15A-D4CC-F9DC-52715558375D}"/>
          </ac:spMkLst>
        </pc:spChg>
        <pc:spChg chg="mod">
          <ac:chgData name="Fabio Di Troia" userId="7de80edd88c2c9de" providerId="LiveId" clId="{6DAB700A-E9A0-4F57-8371-D527B47FC50B}" dt="2023-03-30T18:55:33.230" v="5423"/>
          <ac:spMkLst>
            <pc:docMk/>
            <pc:sldMk cId="2677464299" sldId="359"/>
            <ac:spMk id="34" creationId="{41AACD88-DAF5-B2F4-BF07-FED029A9CE4B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36" creationId="{0AD5E757-3165-439F-8E88-6DA3B52E8F69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37" creationId="{C88459F6-8243-5A1F-FC07-A4B83F3C6ABE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38" creationId="{E785E477-EC45-1F7A-101B-EE7B2635FAFF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39" creationId="{3218C28D-0296-E373-9414-B7CA0BD6CE4F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40" creationId="{B61E2640-DA17-5BAE-BCF0-66998A5207A6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41" creationId="{0913F3BD-B0E7-6DA3-1891-9404FC84E41B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42" creationId="{5ABCDF1F-607C-17B3-38A7-AE98E8BE0494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43" creationId="{49C210E0-EF70-2613-7A54-FAFCBB5EC979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44" creationId="{22502B5C-0B0D-812E-777F-8BEAEA30DBBA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45" creationId="{F460F34A-C42A-3722-9549-A95EEE067A63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46" creationId="{074C7FE7-8FF7-4BEE-4472-183E3E1E8BFD}"/>
          </ac:spMkLst>
        </pc:spChg>
        <pc:spChg chg="mod">
          <ac:chgData name="Fabio Di Troia" userId="7de80edd88c2c9de" providerId="LiveId" clId="{6DAB700A-E9A0-4F57-8371-D527B47FC50B}" dt="2023-03-30T19:03:36.787" v="5693"/>
          <ac:spMkLst>
            <pc:docMk/>
            <pc:sldMk cId="2677464299" sldId="359"/>
            <ac:spMk id="47" creationId="{98C1D06A-C9E1-682F-B5F8-E5F356817012}"/>
          </ac:spMkLst>
        </pc:spChg>
        <pc:grpChg chg="add mod">
          <ac:chgData name="Fabio Di Troia" userId="7de80edd88c2c9de" providerId="LiveId" clId="{6DAB700A-E9A0-4F57-8371-D527B47FC50B}" dt="2023-03-30T18:55:33.230" v="5423"/>
          <ac:grpSpMkLst>
            <pc:docMk/>
            <pc:sldMk cId="2677464299" sldId="359"/>
            <ac:grpSpMk id="22" creationId="{79224A24-E9C6-F67E-4DA1-7A376C5E7F0D}"/>
          </ac:grpSpMkLst>
        </pc:grpChg>
        <pc:grpChg chg="add del mod">
          <ac:chgData name="Fabio Di Troia" userId="7de80edd88c2c9de" providerId="LiveId" clId="{6DAB700A-E9A0-4F57-8371-D527B47FC50B}" dt="2023-03-30T19:03:45.154" v="5694" actId="478"/>
          <ac:grpSpMkLst>
            <pc:docMk/>
            <pc:sldMk cId="2677464299" sldId="359"/>
            <ac:grpSpMk id="35" creationId="{F72A5A5F-0B84-0573-5EF3-004A5972B1D1}"/>
          </ac:grpSpMkLst>
        </pc:grpChg>
        <pc:picChg chg="del">
          <ac:chgData name="Fabio Di Troia" userId="7de80edd88c2c9de" providerId="LiveId" clId="{6DAB700A-E9A0-4F57-8371-D527B47FC50B}" dt="2023-03-30T18:55:32.781" v="5422" actId="478"/>
          <ac:picMkLst>
            <pc:docMk/>
            <pc:sldMk cId="2677464299" sldId="359"/>
            <ac:picMk id="4" creationId="{230F4C56-12EB-3A1E-18CF-2D8E489D9CC2}"/>
          </ac:picMkLst>
        </pc:picChg>
        <pc:picChg chg="add mod">
          <ac:chgData name="Fabio Di Troia" userId="7de80edd88c2c9de" providerId="LiveId" clId="{6DAB700A-E9A0-4F57-8371-D527B47FC50B}" dt="2023-03-30T18:55:33.230" v="5423"/>
          <ac:picMkLst>
            <pc:docMk/>
            <pc:sldMk cId="2677464299" sldId="359"/>
            <ac:picMk id="19" creationId="{89B92DF9-D3E3-692B-870C-AFF84A1973FB}"/>
          </ac:picMkLst>
        </pc:picChg>
      </pc:sldChg>
      <pc:sldChg chg="addSp delSp modSp add del mod modTransition modAnim">
        <pc:chgData name="Fabio Di Troia" userId="7de80edd88c2c9de" providerId="LiveId" clId="{6DAB700A-E9A0-4F57-8371-D527B47FC50B}" dt="2023-04-03T23:45:10.191" v="8650" actId="47"/>
        <pc:sldMkLst>
          <pc:docMk/>
          <pc:sldMk cId="1916429952" sldId="360"/>
        </pc:sldMkLst>
        <pc:spChg chg="del">
          <ac:chgData name="Fabio Di Troia" userId="7de80edd88c2c9de" providerId="LiveId" clId="{6DAB700A-E9A0-4F57-8371-D527B47FC50B}" dt="2023-03-30T19:04:06.086" v="5696" actId="478"/>
          <ac:spMkLst>
            <pc:docMk/>
            <pc:sldMk cId="1916429952" sldId="360"/>
            <ac:spMk id="3" creationId="{D06C9118-A387-FAAC-1435-0006E6493870}"/>
          </ac:spMkLst>
        </pc:spChg>
        <pc:spChg chg="del">
          <ac:chgData name="Fabio Di Troia" userId="7de80edd88c2c9de" providerId="LiveId" clId="{6DAB700A-E9A0-4F57-8371-D527B47FC50B}" dt="2023-03-30T18:55:53.655" v="5425" actId="478"/>
          <ac:spMkLst>
            <pc:docMk/>
            <pc:sldMk cId="1916429952" sldId="360"/>
            <ac:spMk id="18" creationId="{7FCE6465-D988-3E8C-9F74-CFE14A35532A}"/>
          </ac:spMkLst>
        </pc:spChg>
        <pc:spChg chg="del">
          <ac:chgData name="Fabio Di Troia" userId="7de80edd88c2c9de" providerId="LiveId" clId="{6DAB700A-E9A0-4F57-8371-D527B47FC50B}" dt="2023-03-30T18:55:53.655" v="5425" actId="478"/>
          <ac:spMkLst>
            <pc:docMk/>
            <pc:sldMk cId="1916429952" sldId="360"/>
            <ac:spMk id="20" creationId="{D4A7DE14-DD93-8017-E768-1DA906138F46}"/>
          </ac:spMkLst>
        </pc:spChg>
        <pc:spChg chg="del">
          <ac:chgData name="Fabio Di Troia" userId="7de80edd88c2c9de" providerId="LiveId" clId="{6DAB700A-E9A0-4F57-8371-D527B47FC50B}" dt="2023-03-30T18:55:53.655" v="5425" actId="478"/>
          <ac:spMkLst>
            <pc:docMk/>
            <pc:sldMk cId="1916429952" sldId="360"/>
            <ac:spMk id="21" creationId="{0F757E03-BBE9-8AD8-8AD2-B3B8272E165B}"/>
          </ac:spMkLst>
        </pc:spChg>
        <pc:spChg chg="add 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35" creationId="{15CC9AC8-1CED-023B-F57D-D359295D7DB5}"/>
          </ac:spMkLst>
        </pc:spChg>
        <pc:spChg chg="add 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36" creationId="{2434C676-C976-4831-3689-39AE16FC152A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39" creationId="{8FDD1A4B-028B-CD06-F9DD-1D29346631E3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0" creationId="{BE70A6FE-4B2E-3C33-9603-02AA7C1856CA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1" creationId="{DDE042FB-25C1-89BC-D0AA-601134F715D1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2" creationId="{ABE010BC-2E10-D774-04CF-C50A6F5AED6B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3" creationId="{1DDF1244-615F-3C7D-AE66-BA830A6BCA56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4" creationId="{35FCC2C3-3319-903E-AA75-B35DEB96BE9E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5" creationId="{1A29EE8C-DFD6-8B45-A0F4-F6BB9FAF2761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6" creationId="{44BE4E40-7762-13DE-7D50-C06CD02AB1AF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7" creationId="{8F843943-67C0-74BC-23A3-BB0CD3217AFB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8" creationId="{44A6D4D5-F0D4-C331-C421-A9282C99F74B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49" creationId="{32936BC0-98D4-3109-C1BC-FE2F7D2B7F48}"/>
          </ac:spMkLst>
        </pc:spChg>
        <pc:spChg chg="mod">
          <ac:chgData name="Fabio Di Troia" userId="7de80edd88c2c9de" providerId="LiveId" clId="{6DAB700A-E9A0-4F57-8371-D527B47FC50B}" dt="2023-03-30T18:55:53.962" v="5426"/>
          <ac:spMkLst>
            <pc:docMk/>
            <pc:sldMk cId="1916429952" sldId="360"/>
            <ac:spMk id="50" creationId="{0970170A-3FF2-A25E-EA4D-F54F2B503513}"/>
          </ac:spMkLst>
        </pc:spChg>
        <pc:spChg chg="add mod">
          <ac:chgData name="Fabio Di Troia" userId="7de80edd88c2c9de" providerId="LiveId" clId="{6DAB700A-E9A0-4F57-8371-D527B47FC50B}" dt="2023-03-30T18:56:04.978" v="5427"/>
          <ac:spMkLst>
            <pc:docMk/>
            <pc:sldMk cId="1916429952" sldId="360"/>
            <ac:spMk id="51" creationId="{845C4032-EA79-A23D-5707-57CD3B99D4C5}"/>
          </ac:spMkLst>
        </pc:spChg>
        <pc:grpChg chg="del">
          <ac:chgData name="Fabio Di Troia" userId="7de80edd88c2c9de" providerId="LiveId" clId="{6DAB700A-E9A0-4F57-8371-D527B47FC50B}" dt="2023-03-30T18:55:53.655" v="5425" actId="478"/>
          <ac:grpSpMkLst>
            <pc:docMk/>
            <pc:sldMk cId="1916429952" sldId="360"/>
            <ac:grpSpMk id="5" creationId="{514BFB64-5334-7E56-B09C-9FF13472A08E}"/>
          </ac:grpSpMkLst>
        </pc:grpChg>
        <pc:grpChg chg="del">
          <ac:chgData name="Fabio Di Troia" userId="7de80edd88c2c9de" providerId="LiveId" clId="{6DAB700A-E9A0-4F57-8371-D527B47FC50B}" dt="2023-03-30T18:55:53.655" v="5425" actId="478"/>
          <ac:grpSpMkLst>
            <pc:docMk/>
            <pc:sldMk cId="1916429952" sldId="360"/>
            <ac:grpSpMk id="22" creationId="{79224A24-E9C6-F67E-4DA1-7A376C5E7F0D}"/>
          </ac:grpSpMkLst>
        </pc:grpChg>
        <pc:grpChg chg="add mod">
          <ac:chgData name="Fabio Di Troia" userId="7de80edd88c2c9de" providerId="LiveId" clId="{6DAB700A-E9A0-4F57-8371-D527B47FC50B}" dt="2023-03-30T18:55:53.962" v="5426"/>
          <ac:grpSpMkLst>
            <pc:docMk/>
            <pc:sldMk cId="1916429952" sldId="360"/>
            <ac:grpSpMk id="38" creationId="{B72B98F8-BAD4-F226-1E60-4C1C7AECB512}"/>
          </ac:grpSpMkLst>
        </pc:grpChg>
        <pc:picChg chg="add mod">
          <ac:chgData name="Fabio Di Troia" userId="7de80edd88c2c9de" providerId="LiveId" clId="{6DAB700A-E9A0-4F57-8371-D527B47FC50B}" dt="2023-03-30T18:55:53.962" v="5426"/>
          <ac:picMkLst>
            <pc:docMk/>
            <pc:sldMk cId="1916429952" sldId="360"/>
            <ac:picMk id="4" creationId="{AC6DBF8E-F697-1A73-728A-4493F6FF944A}"/>
          </ac:picMkLst>
        </pc:picChg>
        <pc:picChg chg="del">
          <ac:chgData name="Fabio Di Troia" userId="7de80edd88c2c9de" providerId="LiveId" clId="{6DAB700A-E9A0-4F57-8371-D527B47FC50B}" dt="2023-03-30T18:55:53.655" v="5425" actId="478"/>
          <ac:picMkLst>
            <pc:docMk/>
            <pc:sldMk cId="1916429952" sldId="360"/>
            <ac:picMk id="19" creationId="{89B92DF9-D3E3-692B-870C-AFF84A1973FB}"/>
          </ac:picMkLst>
        </pc:picChg>
        <pc:cxnChg chg="add mod">
          <ac:chgData name="Fabio Di Troia" userId="7de80edd88c2c9de" providerId="LiveId" clId="{6DAB700A-E9A0-4F57-8371-D527B47FC50B}" dt="2023-03-30T18:55:53.962" v="5426"/>
          <ac:cxnSpMkLst>
            <pc:docMk/>
            <pc:sldMk cId="1916429952" sldId="360"/>
            <ac:cxnSpMk id="37" creationId="{D95BA285-9E00-0B3B-2CBD-0A13063D5DFD}"/>
          </ac:cxnSpMkLst>
        </pc:cxnChg>
      </pc:sldChg>
      <pc:sldChg chg="addSp delSp modSp add del mod modTransition delAnim">
        <pc:chgData name="Fabio Di Troia" userId="7de80edd88c2c9de" providerId="LiveId" clId="{6DAB700A-E9A0-4F57-8371-D527B47FC50B}" dt="2023-04-03T23:45:10.191" v="8650" actId="47"/>
        <pc:sldMkLst>
          <pc:docMk/>
          <pc:sldMk cId="413245965" sldId="361"/>
        </pc:sldMkLst>
        <pc:spChg chg="del">
          <ac:chgData name="Fabio Di Troia" userId="7de80edd88c2c9de" providerId="LiveId" clId="{6DAB700A-E9A0-4F57-8371-D527B47FC50B}" dt="2023-03-30T19:04:08.561" v="5697" actId="478"/>
          <ac:spMkLst>
            <pc:docMk/>
            <pc:sldMk cId="413245965" sldId="361"/>
            <ac:spMk id="3" creationId="{D06C9118-A387-FAAC-1435-0006E6493870}"/>
          </ac:spMkLst>
        </pc:spChg>
        <pc:spChg chg="add 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6" creationId="{88D2CBE4-6814-DCBD-7DDC-13224839AC2D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9" creationId="{7C4F25B6-E484-DBF2-13DB-9964623CDD96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0" creationId="{B54DDC2E-6059-7928-A24D-F212DFF18D45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1" creationId="{7D12F964-7D73-C994-6D55-3FEB1395338D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2" creationId="{365C5EE1-4745-B38F-0754-231036824CF3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3" creationId="{2E7CF5B2-E174-37F3-3DBA-D00941A5ADAE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4" creationId="{4F2C1CDE-0B1B-88EB-4061-5CD64082F606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5" creationId="{E9704DA0-F381-D0E5-10B1-A5A3A67AF39A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6" creationId="{2D9B36D6-493C-5766-EC38-90E0A2E98B85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7" creationId="{58EF3BF3-D4E5-FD4A-A0C6-99D02CCD0826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8" creationId="{42CCF5DB-D313-54C0-4D64-9CE6D244F1DF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19" creationId="{0154C816-7FF8-0847-1526-4BA5305832FB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20" creationId="{BB5CAD2A-098B-405A-00C7-A32BD546AFD1}"/>
          </ac:spMkLst>
        </pc:spChg>
        <pc:spChg chg="mod">
          <ac:chgData name="Fabio Di Troia" userId="7de80edd88c2c9de" providerId="LiveId" clId="{6DAB700A-E9A0-4F57-8371-D527B47FC50B}" dt="2023-03-30T18:56:35.194" v="5430"/>
          <ac:spMkLst>
            <pc:docMk/>
            <pc:sldMk cId="413245965" sldId="361"/>
            <ac:spMk id="21" creationId="{8A99EB64-212C-ECE4-7C46-6AE7122D0654}"/>
          </ac:spMkLst>
        </pc:spChg>
        <pc:spChg chg="del">
          <ac:chgData name="Fabio Di Troia" userId="7de80edd88c2c9de" providerId="LiveId" clId="{6DAB700A-E9A0-4F57-8371-D527B47FC50B}" dt="2023-03-30T18:56:34.831" v="5429" actId="478"/>
          <ac:spMkLst>
            <pc:docMk/>
            <pc:sldMk cId="413245965" sldId="361"/>
            <ac:spMk id="35" creationId="{15CC9AC8-1CED-023B-F57D-D359295D7DB5}"/>
          </ac:spMkLst>
        </pc:spChg>
        <pc:spChg chg="del">
          <ac:chgData name="Fabio Di Troia" userId="7de80edd88c2c9de" providerId="LiveId" clId="{6DAB700A-E9A0-4F57-8371-D527B47FC50B}" dt="2023-03-30T18:56:34.831" v="5429" actId="478"/>
          <ac:spMkLst>
            <pc:docMk/>
            <pc:sldMk cId="413245965" sldId="361"/>
            <ac:spMk id="36" creationId="{2434C676-C976-4831-3689-39AE16FC152A}"/>
          </ac:spMkLst>
        </pc:spChg>
        <pc:spChg chg="del">
          <ac:chgData name="Fabio Di Troia" userId="7de80edd88c2c9de" providerId="LiveId" clId="{6DAB700A-E9A0-4F57-8371-D527B47FC50B}" dt="2023-03-30T18:56:34.831" v="5429" actId="478"/>
          <ac:spMkLst>
            <pc:docMk/>
            <pc:sldMk cId="413245965" sldId="361"/>
            <ac:spMk id="51" creationId="{845C4032-EA79-A23D-5707-57CD3B99D4C5}"/>
          </ac:spMkLst>
        </pc:spChg>
        <pc:grpChg chg="add mod">
          <ac:chgData name="Fabio Di Troia" userId="7de80edd88c2c9de" providerId="LiveId" clId="{6DAB700A-E9A0-4F57-8371-D527B47FC50B}" dt="2023-03-30T18:56:35.194" v="5430"/>
          <ac:grpSpMkLst>
            <pc:docMk/>
            <pc:sldMk cId="413245965" sldId="361"/>
            <ac:grpSpMk id="7" creationId="{CD684627-1250-C0F9-661D-A1636CE92925}"/>
          </ac:grpSpMkLst>
        </pc:grpChg>
        <pc:grpChg chg="mod">
          <ac:chgData name="Fabio Di Troia" userId="7de80edd88c2c9de" providerId="LiveId" clId="{6DAB700A-E9A0-4F57-8371-D527B47FC50B}" dt="2023-03-30T18:56:35.194" v="5430"/>
          <ac:grpSpMkLst>
            <pc:docMk/>
            <pc:sldMk cId="413245965" sldId="361"/>
            <ac:grpSpMk id="8" creationId="{C16ABDD3-55E9-75FB-DEC6-7815BAAB81A7}"/>
          </ac:grpSpMkLst>
        </pc:grpChg>
        <pc:grpChg chg="del">
          <ac:chgData name="Fabio Di Troia" userId="7de80edd88c2c9de" providerId="LiveId" clId="{6DAB700A-E9A0-4F57-8371-D527B47FC50B}" dt="2023-03-30T18:56:34.831" v="5429" actId="478"/>
          <ac:grpSpMkLst>
            <pc:docMk/>
            <pc:sldMk cId="413245965" sldId="361"/>
            <ac:grpSpMk id="38" creationId="{B72B98F8-BAD4-F226-1E60-4C1C7AECB512}"/>
          </ac:grpSpMkLst>
        </pc:grpChg>
        <pc:picChg chg="del">
          <ac:chgData name="Fabio Di Troia" userId="7de80edd88c2c9de" providerId="LiveId" clId="{6DAB700A-E9A0-4F57-8371-D527B47FC50B}" dt="2023-03-30T18:56:34.831" v="5429" actId="478"/>
          <ac:picMkLst>
            <pc:docMk/>
            <pc:sldMk cId="413245965" sldId="361"/>
            <ac:picMk id="4" creationId="{AC6DBF8E-F697-1A73-728A-4493F6FF944A}"/>
          </ac:picMkLst>
        </pc:picChg>
        <pc:picChg chg="add mod">
          <ac:chgData name="Fabio Di Troia" userId="7de80edd88c2c9de" providerId="LiveId" clId="{6DAB700A-E9A0-4F57-8371-D527B47FC50B}" dt="2023-03-30T18:56:35.194" v="5430"/>
          <ac:picMkLst>
            <pc:docMk/>
            <pc:sldMk cId="413245965" sldId="361"/>
            <ac:picMk id="5" creationId="{21653C1A-1197-3942-5AAA-C975C3F88D12}"/>
          </ac:picMkLst>
        </pc:picChg>
        <pc:cxnChg chg="del">
          <ac:chgData name="Fabio Di Troia" userId="7de80edd88c2c9de" providerId="LiveId" clId="{6DAB700A-E9A0-4F57-8371-D527B47FC50B}" dt="2023-03-30T18:56:34.831" v="5429" actId="478"/>
          <ac:cxnSpMkLst>
            <pc:docMk/>
            <pc:sldMk cId="413245965" sldId="361"/>
            <ac:cxnSpMk id="37" creationId="{D95BA285-9E00-0B3B-2CBD-0A13063D5DFD}"/>
          </ac:cxnSpMkLst>
        </pc:cxnChg>
      </pc:sldChg>
      <pc:sldChg chg="addSp delSp modSp add del mod modTransition modAnim">
        <pc:chgData name="Fabio Di Troia" userId="7de80edd88c2c9de" providerId="LiveId" clId="{6DAB700A-E9A0-4F57-8371-D527B47FC50B}" dt="2023-04-03T23:45:10.191" v="8650" actId="47"/>
        <pc:sldMkLst>
          <pc:docMk/>
          <pc:sldMk cId="4268345915" sldId="362"/>
        </pc:sldMkLst>
        <pc:spChg chg="del">
          <ac:chgData name="Fabio Di Troia" userId="7de80edd88c2c9de" providerId="LiveId" clId="{6DAB700A-E9A0-4F57-8371-D527B47FC50B}" dt="2023-03-30T18:57:44.956" v="5432" actId="478"/>
          <ac:spMkLst>
            <pc:docMk/>
            <pc:sldMk cId="4268345915" sldId="362"/>
            <ac:spMk id="3" creationId="{D06C9118-A387-FAAC-1435-0006E6493870}"/>
          </ac:spMkLst>
        </pc:spChg>
        <pc:spChg chg="del">
          <ac:chgData name="Fabio Di Troia" userId="7de80edd88c2c9de" providerId="LiveId" clId="{6DAB700A-E9A0-4F57-8371-D527B47FC50B}" dt="2023-03-30T18:57:44.956" v="5432" actId="478"/>
          <ac:spMkLst>
            <pc:docMk/>
            <pc:sldMk cId="4268345915" sldId="362"/>
            <ac:spMk id="6" creationId="{88D2CBE4-6814-DCBD-7DDC-13224839AC2D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23" creationId="{D0CFEDBB-B0B4-0AF8-259B-CB5D8E108884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24" creationId="{2FBA2B00-E707-D9A7-F6F6-91A04658EBF1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25" creationId="{6BC97D1E-9F1F-29DB-6EB6-A8595B329889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26" creationId="{E1E21CD8-17C1-3C18-AC95-6F2186403A50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27" creationId="{2A0E7F6E-67CF-1846-2909-73158E693515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28" creationId="{5C1FD007-516B-1511-8F86-8BCB7085E28E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29" creationId="{0ECFDB00-54A8-4343-699B-927C539F86C7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0" creationId="{F03C77EB-6E3C-F0B9-1EED-C5BC7C9127E6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1" creationId="{5ED9760C-BD08-89C3-A1BC-893F27853A26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2" creationId="{AE0A2527-EA8F-1BAA-FA1E-54D060ECAE0A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3" creationId="{2C146A5F-068C-65A1-1018-4D60021D8B81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4" creationId="{CF480D75-5573-FC86-A2BE-E86900B58A04}"/>
          </ac:spMkLst>
        </pc:spChg>
        <pc:spChg chg="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5" creationId="{72EA8031-0393-C715-D869-0034DFFB27E2}"/>
          </ac:spMkLst>
        </pc:spChg>
        <pc:spChg chg="add 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6" creationId="{480639B3-33D6-5083-9E38-C50398402DB3}"/>
          </ac:spMkLst>
        </pc:spChg>
        <pc:spChg chg="add 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7" creationId="{CE76AE79-2ABD-2A0F-61DF-AEC6A634DB31}"/>
          </ac:spMkLst>
        </pc:spChg>
        <pc:spChg chg="add 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8" creationId="{63EC66CE-35C4-CFCB-44FF-438D5773F7DA}"/>
          </ac:spMkLst>
        </pc:spChg>
        <pc:spChg chg="add 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39" creationId="{F14B75FC-218D-626E-4803-5EACC5DEA272}"/>
          </ac:spMkLst>
        </pc:spChg>
        <pc:spChg chg="add 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40" creationId="{461EB012-902C-ED19-3CD1-5462459E0E2D}"/>
          </ac:spMkLst>
        </pc:spChg>
        <pc:spChg chg="add 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41" creationId="{7B6E1100-779C-A0B9-968B-3E1976BE1C92}"/>
          </ac:spMkLst>
        </pc:spChg>
        <pc:spChg chg="add mod">
          <ac:chgData name="Fabio Di Troia" userId="7de80edd88c2c9de" providerId="LiveId" clId="{6DAB700A-E9A0-4F57-8371-D527B47FC50B}" dt="2023-03-30T18:57:45.253" v="5433"/>
          <ac:spMkLst>
            <pc:docMk/>
            <pc:sldMk cId="4268345915" sldId="362"/>
            <ac:spMk id="42" creationId="{C6396815-450D-FFCA-51C5-FB01E82A90A9}"/>
          </ac:spMkLst>
        </pc:spChg>
        <pc:spChg chg="add mod">
          <ac:chgData name="Fabio Di Troia" userId="7de80edd88c2c9de" providerId="LiveId" clId="{6DAB700A-E9A0-4F57-8371-D527B47FC50B}" dt="2023-03-30T18:58:15.098" v="5434"/>
          <ac:spMkLst>
            <pc:docMk/>
            <pc:sldMk cId="4268345915" sldId="362"/>
            <ac:spMk id="43" creationId="{D253C115-D7FB-2463-0FAB-BF497852B954}"/>
          </ac:spMkLst>
        </pc:spChg>
        <pc:spChg chg="add mod">
          <ac:chgData name="Fabio Di Troia" userId="7de80edd88c2c9de" providerId="LiveId" clId="{6DAB700A-E9A0-4F57-8371-D527B47FC50B}" dt="2023-03-30T18:58:15.098" v="5434"/>
          <ac:spMkLst>
            <pc:docMk/>
            <pc:sldMk cId="4268345915" sldId="362"/>
            <ac:spMk id="44" creationId="{3AF2FE4A-D126-44FA-44DF-61B936B1A199}"/>
          </ac:spMkLst>
        </pc:spChg>
        <pc:spChg chg="add mod">
          <ac:chgData name="Fabio Di Troia" userId="7de80edd88c2c9de" providerId="LiveId" clId="{6DAB700A-E9A0-4F57-8371-D527B47FC50B}" dt="2023-03-30T18:58:15.098" v="5434"/>
          <ac:spMkLst>
            <pc:docMk/>
            <pc:sldMk cId="4268345915" sldId="362"/>
            <ac:spMk id="45" creationId="{3C8437F0-5BD3-778E-1F19-6647E0329B61}"/>
          </ac:spMkLst>
        </pc:spChg>
        <pc:spChg chg="add mod">
          <ac:chgData name="Fabio Di Troia" userId="7de80edd88c2c9de" providerId="LiveId" clId="{6DAB700A-E9A0-4F57-8371-D527B47FC50B}" dt="2023-03-30T18:58:15.098" v="5434"/>
          <ac:spMkLst>
            <pc:docMk/>
            <pc:sldMk cId="4268345915" sldId="362"/>
            <ac:spMk id="46" creationId="{F065D6DA-34BA-3EA5-BFC8-5BDBA8B25A2E}"/>
          </ac:spMkLst>
        </pc:spChg>
        <pc:spChg chg="add mod">
          <ac:chgData name="Fabio Di Troia" userId="7de80edd88c2c9de" providerId="LiveId" clId="{6DAB700A-E9A0-4F57-8371-D527B47FC50B}" dt="2023-03-30T18:58:15.098" v="5434"/>
          <ac:spMkLst>
            <pc:docMk/>
            <pc:sldMk cId="4268345915" sldId="362"/>
            <ac:spMk id="47" creationId="{A3C6FED8-F3EF-C0F5-1CEA-F9FAC4B9D54F}"/>
          </ac:spMkLst>
        </pc:spChg>
        <pc:spChg chg="add del mod">
          <ac:chgData name="Fabio Di Troia" userId="7de80edd88c2c9de" providerId="LiveId" clId="{6DAB700A-E9A0-4F57-8371-D527B47FC50B}" dt="2023-03-30T19:04:25.062" v="5698" actId="478"/>
          <ac:spMkLst>
            <pc:docMk/>
            <pc:sldMk cId="4268345915" sldId="362"/>
            <ac:spMk id="48" creationId="{8AE8D0A5-B1B0-0FB0-4BE4-2A6E06C60D07}"/>
          </ac:spMkLst>
        </pc:spChg>
        <pc:spChg chg="add mod">
          <ac:chgData name="Fabio Di Troia" userId="7de80edd88c2c9de" providerId="LiveId" clId="{6DAB700A-E9A0-4F57-8371-D527B47FC50B}" dt="2023-03-30T19:04:25.350" v="5699"/>
          <ac:spMkLst>
            <pc:docMk/>
            <pc:sldMk cId="4268345915" sldId="362"/>
            <ac:spMk id="49" creationId="{D27EE48B-91A9-8EC1-7630-3FA5C1F4F4A6}"/>
          </ac:spMkLst>
        </pc:spChg>
        <pc:grpChg chg="add mod">
          <ac:chgData name="Fabio Di Troia" userId="7de80edd88c2c9de" providerId="LiveId" clId="{6DAB700A-E9A0-4F57-8371-D527B47FC50B}" dt="2023-03-30T18:57:45.253" v="5433"/>
          <ac:grpSpMkLst>
            <pc:docMk/>
            <pc:sldMk cId="4268345915" sldId="362"/>
            <ac:grpSpMk id="4" creationId="{652CF809-A412-CC70-3E22-845FCFDACD19}"/>
          </ac:grpSpMkLst>
        </pc:grpChg>
        <pc:grpChg chg="del">
          <ac:chgData name="Fabio Di Troia" userId="7de80edd88c2c9de" providerId="LiveId" clId="{6DAB700A-E9A0-4F57-8371-D527B47FC50B}" dt="2023-03-30T18:57:44.956" v="5432" actId="478"/>
          <ac:grpSpMkLst>
            <pc:docMk/>
            <pc:sldMk cId="4268345915" sldId="362"/>
            <ac:grpSpMk id="7" creationId="{CD684627-1250-C0F9-661D-A1636CE92925}"/>
          </ac:grpSpMkLst>
        </pc:grpChg>
        <pc:grpChg chg="mod">
          <ac:chgData name="Fabio Di Troia" userId="7de80edd88c2c9de" providerId="LiveId" clId="{6DAB700A-E9A0-4F57-8371-D527B47FC50B}" dt="2023-03-30T18:57:45.253" v="5433"/>
          <ac:grpSpMkLst>
            <pc:docMk/>
            <pc:sldMk cId="4268345915" sldId="362"/>
            <ac:grpSpMk id="22" creationId="{0B72E2EF-A951-0FFD-304E-495866B8462A}"/>
          </ac:grpSpMkLst>
        </pc:grpChg>
        <pc:picChg chg="del">
          <ac:chgData name="Fabio Di Troia" userId="7de80edd88c2c9de" providerId="LiveId" clId="{6DAB700A-E9A0-4F57-8371-D527B47FC50B}" dt="2023-03-30T18:57:44.956" v="5432" actId="478"/>
          <ac:picMkLst>
            <pc:docMk/>
            <pc:sldMk cId="4268345915" sldId="362"/>
            <ac:picMk id="5" creationId="{21653C1A-1197-3942-5AAA-C975C3F88D12}"/>
          </ac:picMkLst>
        </pc:picChg>
      </pc:sldChg>
      <pc:sldChg chg="addSp modSp add del mod modTransition modAnim">
        <pc:chgData name="Fabio Di Troia" userId="7de80edd88c2c9de" providerId="LiveId" clId="{6DAB700A-E9A0-4F57-8371-D527B47FC50B}" dt="2023-04-03T23:45:10.191" v="8650" actId="47"/>
        <pc:sldMkLst>
          <pc:docMk/>
          <pc:sldMk cId="1517528349" sldId="363"/>
        </pc:sldMkLst>
        <pc:spChg chg="add mod">
          <ac:chgData name="Fabio Di Troia" userId="7de80edd88c2c9de" providerId="LiveId" clId="{6DAB700A-E9A0-4F57-8371-D527B47FC50B}" dt="2023-03-30T19:01:40.340" v="5601"/>
          <ac:spMkLst>
            <pc:docMk/>
            <pc:sldMk cId="1517528349" sldId="363"/>
            <ac:spMk id="3" creationId="{FD98511E-1E5C-21BE-5749-61908B6CC5BF}"/>
          </ac:spMkLst>
        </pc:spChg>
        <pc:spChg chg="mod">
          <ac:chgData name="Fabio Di Troia" userId="7de80edd88c2c9de" providerId="LiveId" clId="{6DAB700A-E9A0-4F57-8371-D527B47FC50B}" dt="2023-03-30T19:01:20.268" v="5600" actId="1036"/>
          <ac:spMkLst>
            <pc:docMk/>
            <pc:sldMk cId="1517528349" sldId="363"/>
            <ac:spMk id="43" creationId="{D253C115-D7FB-2463-0FAB-BF497852B954}"/>
          </ac:spMkLst>
        </pc:spChg>
        <pc:spChg chg="mod">
          <ac:chgData name="Fabio Di Troia" userId="7de80edd88c2c9de" providerId="LiveId" clId="{6DAB700A-E9A0-4F57-8371-D527B47FC50B}" dt="2023-03-30T19:00:43.044" v="5565" actId="208"/>
          <ac:spMkLst>
            <pc:docMk/>
            <pc:sldMk cId="1517528349" sldId="363"/>
            <ac:spMk id="44" creationId="{3AF2FE4A-D126-44FA-44DF-61B936B1A199}"/>
          </ac:spMkLst>
        </pc:spChg>
        <pc:spChg chg="mod">
          <ac:chgData name="Fabio Di Troia" userId="7de80edd88c2c9de" providerId="LiveId" clId="{6DAB700A-E9A0-4F57-8371-D527B47FC50B}" dt="2023-03-30T19:00:38.372" v="5563" actId="208"/>
          <ac:spMkLst>
            <pc:docMk/>
            <pc:sldMk cId="1517528349" sldId="363"/>
            <ac:spMk id="45" creationId="{3C8437F0-5BD3-778E-1F19-6647E0329B61}"/>
          </ac:spMkLst>
        </pc:spChg>
        <pc:spChg chg="mod">
          <ac:chgData name="Fabio Di Troia" userId="7de80edd88c2c9de" providerId="LiveId" clId="{6DAB700A-E9A0-4F57-8371-D527B47FC50B}" dt="2023-03-30T19:01:04.473" v="5571" actId="208"/>
          <ac:spMkLst>
            <pc:docMk/>
            <pc:sldMk cId="1517528349" sldId="363"/>
            <ac:spMk id="46" creationId="{F065D6DA-34BA-3EA5-BFC8-5BDBA8B25A2E}"/>
          </ac:spMkLst>
        </pc:spChg>
        <pc:spChg chg="mod">
          <ac:chgData name="Fabio Di Troia" userId="7de80edd88c2c9de" providerId="LiveId" clId="{6DAB700A-E9A0-4F57-8371-D527B47FC50B}" dt="2023-03-30T19:00:59.643" v="5569" actId="208"/>
          <ac:spMkLst>
            <pc:docMk/>
            <pc:sldMk cId="1517528349" sldId="363"/>
            <ac:spMk id="47" creationId="{A3C6FED8-F3EF-C0F5-1CEA-F9FAC4B9D54F}"/>
          </ac:spMkLst>
        </pc:spChg>
        <pc:spChg chg="mod">
          <ac:chgData name="Fabio Di Troia" userId="7de80edd88c2c9de" providerId="LiveId" clId="{6DAB700A-E9A0-4F57-8371-D527B47FC50B}" dt="2023-03-30T19:01:57.947" v="5608" actId="123"/>
          <ac:spMkLst>
            <pc:docMk/>
            <pc:sldMk cId="1517528349" sldId="363"/>
            <ac:spMk id="48" creationId="{8AE8D0A5-B1B0-0FB0-4BE4-2A6E06C60D07}"/>
          </ac:spMkLst>
        </pc:spChg>
      </pc:sldChg>
      <pc:sldChg chg="modSp new del mod modNotesTx">
        <pc:chgData name="Fabio Di Troia" userId="7de80edd88c2c9de" providerId="LiveId" clId="{6DAB700A-E9A0-4F57-8371-D527B47FC50B}" dt="2023-04-03T23:45:10.191" v="8650" actId="47"/>
        <pc:sldMkLst>
          <pc:docMk/>
          <pc:sldMk cId="3879780811" sldId="364"/>
        </pc:sldMkLst>
        <pc:spChg chg="mod">
          <ac:chgData name="Fabio Di Troia" userId="7de80edd88c2c9de" providerId="LiveId" clId="{6DAB700A-E9A0-4F57-8371-D527B47FC50B}" dt="2023-03-30T21:50:50.738" v="5832" actId="20577"/>
          <ac:spMkLst>
            <pc:docMk/>
            <pc:sldMk cId="3879780811" sldId="364"/>
            <ac:spMk id="2" creationId="{E1FA1994-4CD8-3F2D-1349-34CCD8231AAF}"/>
          </ac:spMkLst>
        </pc:spChg>
        <pc:spChg chg="mod">
          <ac:chgData name="Fabio Di Troia" userId="7de80edd88c2c9de" providerId="LiveId" clId="{6DAB700A-E9A0-4F57-8371-D527B47FC50B}" dt="2023-03-30T21:55:13.682" v="6211" actId="313"/>
          <ac:spMkLst>
            <pc:docMk/>
            <pc:sldMk cId="3879780811" sldId="364"/>
            <ac:spMk id="3" creationId="{D10D7C4F-C328-2844-8F9B-FFB634D7DB33}"/>
          </ac:spMkLst>
        </pc:spChg>
      </pc:sldChg>
      <pc:sldChg chg="addSp delSp modSp add del mod modAnim modNotesTx">
        <pc:chgData name="Fabio Di Troia" userId="7de80edd88c2c9de" providerId="LiveId" clId="{6DAB700A-E9A0-4F57-8371-D527B47FC50B}" dt="2023-04-03T23:45:10.191" v="8650" actId="47"/>
        <pc:sldMkLst>
          <pc:docMk/>
          <pc:sldMk cId="2124209533" sldId="365"/>
        </pc:sldMkLst>
        <pc:spChg chg="mod">
          <ac:chgData name="Fabio Di Troia" userId="7de80edd88c2c9de" providerId="LiveId" clId="{6DAB700A-E9A0-4F57-8371-D527B47FC50B}" dt="2023-03-30T21:58:31.087" v="6426" actId="15"/>
          <ac:spMkLst>
            <pc:docMk/>
            <pc:sldMk cId="2124209533" sldId="365"/>
            <ac:spMk id="3" creationId="{D10D7C4F-C328-2844-8F9B-FFB634D7DB33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6" creationId="{5601C005-7CB4-54AB-4347-68C939398142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7" creationId="{06386D97-93E6-0963-2C76-197850CA5EAC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8" creationId="{7EC7C958-BC47-6524-B986-4F0A6ED33BF6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9" creationId="{8B4E5DD7-1BA7-BC86-81B6-7322A29B68FC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10" creationId="{4E11F26E-9CDE-EE4C-BC3A-37D1A266F93D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11" creationId="{A34444ED-3103-D8E3-1A21-F3B52C17F8C1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12" creationId="{60D9111E-5D3C-632E-F673-70A417D4E630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13" creationId="{9C7A8CEC-F58C-5409-49D0-6E200182201E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14" creationId="{F6641381-FB12-24C3-75CD-6D3EC8155587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15" creationId="{756FF8CA-5AC5-139A-1AF6-15238F9AC26B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16" creationId="{EF97B472-6C63-D9C9-5A3C-5E2F30502267}"/>
          </ac:spMkLst>
        </pc:spChg>
        <pc:spChg chg="mod">
          <ac:chgData name="Fabio Di Troia" userId="7de80edd88c2c9de" providerId="LiveId" clId="{6DAB700A-E9A0-4F57-8371-D527B47FC50B}" dt="2023-03-30T21:54:14.391" v="6096"/>
          <ac:spMkLst>
            <pc:docMk/>
            <pc:sldMk cId="2124209533" sldId="365"/>
            <ac:spMk id="17" creationId="{BF28E562-98BF-C35C-365F-56976A2D0D44}"/>
          </ac:spMkLst>
        </pc:spChg>
        <pc:spChg chg="add mod">
          <ac:chgData name="Fabio Di Troia" userId="7de80edd88c2c9de" providerId="LiveId" clId="{6DAB700A-E9A0-4F57-8371-D527B47FC50B}" dt="2023-03-30T21:57:23.635" v="6386" actId="1076"/>
          <ac:spMkLst>
            <pc:docMk/>
            <pc:sldMk cId="2124209533" sldId="365"/>
            <ac:spMk id="18" creationId="{F877F7BE-245A-A426-224B-21151999A315}"/>
          </ac:spMkLst>
        </pc:spChg>
        <pc:spChg chg="add mod">
          <ac:chgData name="Fabio Di Troia" userId="7de80edd88c2c9de" providerId="LiveId" clId="{6DAB700A-E9A0-4F57-8371-D527B47FC50B}" dt="2023-03-30T21:57:25.286" v="6388" actId="1076"/>
          <ac:spMkLst>
            <pc:docMk/>
            <pc:sldMk cId="2124209533" sldId="365"/>
            <ac:spMk id="19" creationId="{F0BBDEED-2621-6B6D-0442-0B4689A34E5A}"/>
          </ac:spMkLst>
        </pc:spChg>
        <pc:spChg chg="add mod">
          <ac:chgData name="Fabio Di Troia" userId="7de80edd88c2c9de" providerId="LiveId" clId="{6DAB700A-E9A0-4F57-8371-D527B47FC50B}" dt="2023-03-30T21:57:26.967" v="6390" actId="1076"/>
          <ac:spMkLst>
            <pc:docMk/>
            <pc:sldMk cId="2124209533" sldId="365"/>
            <ac:spMk id="20" creationId="{5F855757-F8C4-EF80-1917-25502061B9D4}"/>
          </ac:spMkLst>
        </pc:spChg>
        <pc:spChg chg="add mod">
          <ac:chgData name="Fabio Di Troia" userId="7de80edd88c2c9de" providerId="LiveId" clId="{6DAB700A-E9A0-4F57-8371-D527B47FC50B}" dt="2023-03-30T21:57:28.391" v="6392" actId="1076"/>
          <ac:spMkLst>
            <pc:docMk/>
            <pc:sldMk cId="2124209533" sldId="365"/>
            <ac:spMk id="21" creationId="{E01A0DA8-C690-C036-3039-B64AA5BB3A33}"/>
          </ac:spMkLst>
        </pc:spChg>
        <pc:spChg chg="add mod">
          <ac:chgData name="Fabio Di Troia" userId="7de80edd88c2c9de" providerId="LiveId" clId="{6DAB700A-E9A0-4F57-8371-D527B47FC50B}" dt="2023-03-30T21:57:29.788" v="6394" actId="1076"/>
          <ac:spMkLst>
            <pc:docMk/>
            <pc:sldMk cId="2124209533" sldId="365"/>
            <ac:spMk id="22" creationId="{2B2D5FF6-2F12-69DB-A730-24FE02BA0BA4}"/>
          </ac:spMkLst>
        </pc:spChg>
        <pc:spChg chg="add mod">
          <ac:chgData name="Fabio Di Troia" userId="7de80edd88c2c9de" providerId="LiveId" clId="{6DAB700A-E9A0-4F57-8371-D527B47FC50B}" dt="2023-03-30T21:57:31.296" v="6396" actId="1076"/>
          <ac:spMkLst>
            <pc:docMk/>
            <pc:sldMk cId="2124209533" sldId="365"/>
            <ac:spMk id="23" creationId="{38FE3DBD-E1CE-0237-EDF5-A8EDE9F1E993}"/>
          </ac:spMkLst>
        </pc:spChg>
        <pc:spChg chg="add mod">
          <ac:chgData name="Fabio Di Troia" userId="7de80edd88c2c9de" providerId="LiveId" clId="{6DAB700A-E9A0-4F57-8371-D527B47FC50B}" dt="2023-03-30T21:57:34.054" v="6398" actId="1076"/>
          <ac:spMkLst>
            <pc:docMk/>
            <pc:sldMk cId="2124209533" sldId="365"/>
            <ac:spMk id="24" creationId="{DF081A63-45A4-BAE0-DA47-DAD57EE4B153}"/>
          </ac:spMkLst>
        </pc:spChg>
        <pc:spChg chg="add mod">
          <ac:chgData name="Fabio Di Troia" userId="7de80edd88c2c9de" providerId="LiveId" clId="{6DAB700A-E9A0-4F57-8371-D527B47FC50B}" dt="2023-03-30T21:57:35.644" v="6400" actId="1076"/>
          <ac:spMkLst>
            <pc:docMk/>
            <pc:sldMk cId="2124209533" sldId="365"/>
            <ac:spMk id="25" creationId="{5FB1FED1-3653-4681-72BA-300054BD0B7B}"/>
          </ac:spMkLst>
        </pc:spChg>
        <pc:spChg chg="add mod">
          <ac:chgData name="Fabio Di Troia" userId="7de80edd88c2c9de" providerId="LiveId" clId="{6DAB700A-E9A0-4F57-8371-D527B47FC50B}" dt="2023-03-30T21:57:37.676" v="6402" actId="1076"/>
          <ac:spMkLst>
            <pc:docMk/>
            <pc:sldMk cId="2124209533" sldId="365"/>
            <ac:spMk id="26" creationId="{2D79D7ED-24E2-70CD-54C6-2294D160E16E}"/>
          </ac:spMkLst>
        </pc:spChg>
        <pc:spChg chg="add mod">
          <ac:chgData name="Fabio Di Troia" userId="7de80edd88c2c9de" providerId="LiveId" clId="{6DAB700A-E9A0-4F57-8371-D527B47FC50B}" dt="2023-03-30T21:57:47.277" v="6404" actId="1076"/>
          <ac:spMkLst>
            <pc:docMk/>
            <pc:sldMk cId="2124209533" sldId="365"/>
            <ac:spMk id="27" creationId="{568AD782-0F3C-1B81-E885-FAE507966784}"/>
          </ac:spMkLst>
        </pc:spChg>
        <pc:spChg chg="add mod">
          <ac:chgData name="Fabio Di Troia" userId="7de80edd88c2c9de" providerId="LiveId" clId="{6DAB700A-E9A0-4F57-8371-D527B47FC50B}" dt="2023-03-30T21:57:48.972" v="6406" actId="1076"/>
          <ac:spMkLst>
            <pc:docMk/>
            <pc:sldMk cId="2124209533" sldId="365"/>
            <ac:spMk id="28" creationId="{38C18A97-B0D6-6F0E-528D-3DD8158BFA5F}"/>
          </ac:spMkLst>
        </pc:spChg>
        <pc:spChg chg="add mod">
          <ac:chgData name="Fabio Di Troia" userId="7de80edd88c2c9de" providerId="LiveId" clId="{6DAB700A-E9A0-4F57-8371-D527B47FC50B}" dt="2023-03-30T21:57:50.367" v="6408" actId="1076"/>
          <ac:spMkLst>
            <pc:docMk/>
            <pc:sldMk cId="2124209533" sldId="365"/>
            <ac:spMk id="29" creationId="{F2C90E24-5BAB-BC7E-1486-0E4EBE10BCDE}"/>
          </ac:spMkLst>
        </pc:spChg>
        <pc:spChg chg="add mod">
          <ac:chgData name="Fabio Di Troia" userId="7de80edd88c2c9de" providerId="LiveId" clId="{6DAB700A-E9A0-4F57-8371-D527B47FC50B}" dt="2023-03-30T21:57:52.760" v="6410" actId="1076"/>
          <ac:spMkLst>
            <pc:docMk/>
            <pc:sldMk cId="2124209533" sldId="365"/>
            <ac:spMk id="30" creationId="{6CDC3D8F-8EAF-FC59-78B8-2CB3D068EE74}"/>
          </ac:spMkLst>
        </pc:spChg>
        <pc:spChg chg="add mod">
          <ac:chgData name="Fabio Di Troia" userId="7de80edd88c2c9de" providerId="LiveId" clId="{6DAB700A-E9A0-4F57-8371-D527B47FC50B}" dt="2023-03-30T21:57:54.732" v="6412" actId="1076"/>
          <ac:spMkLst>
            <pc:docMk/>
            <pc:sldMk cId="2124209533" sldId="365"/>
            <ac:spMk id="31" creationId="{4E3ECFF5-FA04-89E2-1736-AC4A35032F1D}"/>
          </ac:spMkLst>
        </pc:spChg>
        <pc:spChg chg="add mod">
          <ac:chgData name="Fabio Di Troia" userId="7de80edd88c2c9de" providerId="LiveId" clId="{6DAB700A-E9A0-4F57-8371-D527B47FC50B}" dt="2023-03-30T21:57:57.141" v="6414" actId="1076"/>
          <ac:spMkLst>
            <pc:docMk/>
            <pc:sldMk cId="2124209533" sldId="365"/>
            <ac:spMk id="32" creationId="{4876DA20-B002-8E16-4BF8-D2D4357E7884}"/>
          </ac:spMkLst>
        </pc:spChg>
        <pc:spChg chg="add mod">
          <ac:chgData name="Fabio Di Troia" userId="7de80edd88c2c9de" providerId="LiveId" clId="{6DAB700A-E9A0-4F57-8371-D527B47FC50B}" dt="2023-03-30T21:57:58.609" v="6416" actId="1076"/>
          <ac:spMkLst>
            <pc:docMk/>
            <pc:sldMk cId="2124209533" sldId="365"/>
            <ac:spMk id="33" creationId="{118BEE7B-150F-C503-29FB-94199FA84C4C}"/>
          </ac:spMkLst>
        </pc:spChg>
        <pc:spChg chg="add mod">
          <ac:chgData name="Fabio Di Troia" userId="7de80edd88c2c9de" providerId="LiveId" clId="{6DAB700A-E9A0-4F57-8371-D527B47FC50B}" dt="2023-03-30T21:58:00.059" v="6418" actId="1076"/>
          <ac:spMkLst>
            <pc:docMk/>
            <pc:sldMk cId="2124209533" sldId="365"/>
            <ac:spMk id="34" creationId="{FE72B8C3-AD96-C1AD-1FC9-CAADEE320BEA}"/>
          </ac:spMkLst>
        </pc:spChg>
        <pc:spChg chg="add mod ord">
          <ac:chgData name="Fabio Di Troia" userId="7de80edd88c2c9de" providerId="LiveId" clId="{6DAB700A-E9A0-4F57-8371-D527B47FC50B}" dt="2023-03-30T22:00:16.222" v="6444" actId="207"/>
          <ac:spMkLst>
            <pc:docMk/>
            <pc:sldMk cId="2124209533" sldId="365"/>
            <ac:spMk id="40" creationId="{B70264E4-D618-2180-9752-B5982A45B435}"/>
          </ac:spMkLst>
        </pc:spChg>
        <pc:spChg chg="add mod">
          <ac:chgData name="Fabio Di Troia" userId="7de80edd88c2c9de" providerId="LiveId" clId="{6DAB700A-E9A0-4F57-8371-D527B47FC50B}" dt="2023-03-30T22:02:57.387" v="6478" actId="1076"/>
          <ac:spMkLst>
            <pc:docMk/>
            <pc:sldMk cId="2124209533" sldId="365"/>
            <ac:spMk id="49" creationId="{2DC8BB68-A35C-A1EA-001C-7796EC9E63DB}"/>
          </ac:spMkLst>
        </pc:spChg>
        <pc:grpChg chg="add del mod">
          <ac:chgData name="Fabio Di Troia" userId="7de80edd88c2c9de" providerId="LiveId" clId="{6DAB700A-E9A0-4F57-8371-D527B47FC50B}" dt="2023-03-30T21:57:21.476" v="6385" actId="478"/>
          <ac:grpSpMkLst>
            <pc:docMk/>
            <pc:sldMk cId="2124209533" sldId="365"/>
            <ac:grpSpMk id="5" creationId="{5C9262FE-019D-AC48-5B01-88D9453DC53D}"/>
          </ac:grpSpMkLst>
        </pc:grpChg>
        <pc:picChg chg="add del mod">
          <ac:chgData name="Fabio Di Troia" userId="7de80edd88c2c9de" providerId="LiveId" clId="{6DAB700A-E9A0-4F57-8371-D527B47FC50B}" dt="2023-03-30T21:57:20.081" v="6384" actId="478"/>
          <ac:picMkLst>
            <pc:docMk/>
            <pc:sldMk cId="2124209533" sldId="365"/>
            <ac:picMk id="4" creationId="{D567E457-07B8-B189-1957-3B45460EAC0C}"/>
          </ac:picMkLst>
        </pc:picChg>
        <pc:cxnChg chg="add mod">
          <ac:chgData name="Fabio Di Troia" userId="7de80edd88c2c9de" providerId="LiveId" clId="{6DAB700A-E9A0-4F57-8371-D527B47FC50B}" dt="2023-03-30T21:58:20.931" v="6424" actId="1582"/>
          <ac:cxnSpMkLst>
            <pc:docMk/>
            <pc:sldMk cId="2124209533" sldId="365"/>
            <ac:cxnSpMk id="36" creationId="{F7C66A9E-066C-407C-ADA5-2021927F0CF5}"/>
          </ac:cxnSpMkLst>
        </pc:cxnChg>
        <pc:cxnChg chg="add mod">
          <ac:chgData name="Fabio Di Troia" userId="7de80edd88c2c9de" providerId="LiveId" clId="{6DAB700A-E9A0-4F57-8371-D527B47FC50B}" dt="2023-03-30T21:58:20.931" v="6424" actId="1582"/>
          <ac:cxnSpMkLst>
            <pc:docMk/>
            <pc:sldMk cId="2124209533" sldId="365"/>
            <ac:cxnSpMk id="37" creationId="{3F3B5A2A-DD4E-2EAA-A2AC-D4B567F6E6C1}"/>
          </ac:cxnSpMkLst>
        </pc:cxnChg>
        <pc:cxnChg chg="add">
          <ac:chgData name="Fabio Di Troia" userId="7de80edd88c2c9de" providerId="LiveId" clId="{6DAB700A-E9A0-4F57-8371-D527B47FC50B}" dt="2023-03-30T22:00:24.978" v="6445" actId="11529"/>
          <ac:cxnSpMkLst>
            <pc:docMk/>
            <pc:sldMk cId="2124209533" sldId="365"/>
            <ac:cxnSpMk id="42" creationId="{AEA3A0D1-6BAD-5349-75DD-5552D86ECB9E}"/>
          </ac:cxnSpMkLst>
        </pc:cxnChg>
        <pc:cxnChg chg="add mod">
          <ac:chgData name="Fabio Di Troia" userId="7de80edd88c2c9de" providerId="LiveId" clId="{6DAB700A-E9A0-4F57-8371-D527B47FC50B}" dt="2023-03-30T22:00:31.847" v="6448" actId="14100"/>
          <ac:cxnSpMkLst>
            <pc:docMk/>
            <pc:sldMk cId="2124209533" sldId="365"/>
            <ac:cxnSpMk id="43" creationId="{94A07D53-061D-CB8F-9231-FF5426EE7034}"/>
          </ac:cxnSpMkLst>
        </pc:cxnChg>
        <pc:cxnChg chg="add mod">
          <ac:chgData name="Fabio Di Troia" userId="7de80edd88c2c9de" providerId="LiveId" clId="{6DAB700A-E9A0-4F57-8371-D527B47FC50B}" dt="2023-03-30T22:00:36.399" v="6451" actId="14100"/>
          <ac:cxnSpMkLst>
            <pc:docMk/>
            <pc:sldMk cId="2124209533" sldId="365"/>
            <ac:cxnSpMk id="46" creationId="{E2FAFF05-4BD9-6FF4-0A23-34046138C505}"/>
          </ac:cxnSpMkLst>
        </pc:cxnChg>
      </pc:sldChg>
      <pc:sldChg chg="addSp modSp add del mod">
        <pc:chgData name="Fabio Di Troia" userId="7de80edd88c2c9de" providerId="LiveId" clId="{6DAB700A-E9A0-4F57-8371-D527B47FC50B}" dt="2023-04-03T23:45:10.191" v="8650" actId="47"/>
        <pc:sldMkLst>
          <pc:docMk/>
          <pc:sldMk cId="432351601" sldId="366"/>
        </pc:sldMkLst>
        <pc:spChg chg="add mod">
          <ac:chgData name="Fabio Di Troia" userId="7de80edd88c2c9de" providerId="LiveId" clId="{6DAB700A-E9A0-4F57-8371-D527B47FC50B}" dt="2023-03-30T22:03:01.479" v="6479"/>
          <ac:spMkLst>
            <pc:docMk/>
            <pc:sldMk cId="432351601" sldId="366"/>
            <ac:spMk id="11" creationId="{8781B40A-1661-FA39-154C-5B5A51CF777F}"/>
          </ac:spMkLst>
        </pc:spChg>
        <pc:spChg chg="mod">
          <ac:chgData name="Fabio Di Troia" userId="7de80edd88c2c9de" providerId="LiveId" clId="{6DAB700A-E9A0-4F57-8371-D527B47FC50B}" dt="2023-03-30T22:01:05.701" v="6454" actId="1076"/>
          <ac:spMkLst>
            <pc:docMk/>
            <pc:sldMk cId="432351601" sldId="366"/>
            <ac:spMk id="40" creationId="{B70264E4-D618-2180-9752-B5982A45B435}"/>
          </ac:spMkLst>
        </pc:spChg>
        <pc:cxnChg chg="mod">
          <ac:chgData name="Fabio Di Troia" userId="7de80edd88c2c9de" providerId="LiveId" clId="{6DAB700A-E9A0-4F57-8371-D527B47FC50B}" dt="2023-03-30T22:01:09.849" v="6455" actId="14100"/>
          <ac:cxnSpMkLst>
            <pc:docMk/>
            <pc:sldMk cId="432351601" sldId="366"/>
            <ac:cxnSpMk id="42" creationId="{AEA3A0D1-6BAD-5349-75DD-5552D86ECB9E}"/>
          </ac:cxnSpMkLst>
        </pc:cxnChg>
        <pc:cxnChg chg="mod">
          <ac:chgData name="Fabio Di Troia" userId="7de80edd88c2c9de" providerId="LiveId" clId="{6DAB700A-E9A0-4F57-8371-D527B47FC50B}" dt="2023-03-30T22:01:14.348" v="6457" actId="14100"/>
          <ac:cxnSpMkLst>
            <pc:docMk/>
            <pc:sldMk cId="432351601" sldId="366"/>
            <ac:cxnSpMk id="43" creationId="{94A07D53-061D-CB8F-9231-FF5426EE7034}"/>
          </ac:cxnSpMkLst>
        </pc:cxnChg>
        <pc:cxnChg chg="mod">
          <ac:chgData name="Fabio Di Troia" userId="7de80edd88c2c9de" providerId="LiveId" clId="{6DAB700A-E9A0-4F57-8371-D527B47FC50B}" dt="2023-03-30T22:01:18.249" v="6458" actId="14100"/>
          <ac:cxnSpMkLst>
            <pc:docMk/>
            <pc:sldMk cId="432351601" sldId="366"/>
            <ac:cxnSpMk id="46" creationId="{E2FAFF05-4BD9-6FF4-0A23-34046138C505}"/>
          </ac:cxnSpMkLst>
        </pc:cxnChg>
      </pc:sldChg>
      <pc:sldChg chg="addSp modSp add del mod">
        <pc:chgData name="Fabio Di Troia" userId="7de80edd88c2c9de" providerId="LiveId" clId="{6DAB700A-E9A0-4F57-8371-D527B47FC50B}" dt="2023-04-03T23:45:10.191" v="8650" actId="47"/>
        <pc:sldMkLst>
          <pc:docMk/>
          <pc:sldMk cId="4154308962" sldId="367"/>
        </pc:sldMkLst>
        <pc:spChg chg="add mod">
          <ac:chgData name="Fabio Di Troia" userId="7de80edd88c2c9de" providerId="LiveId" clId="{6DAB700A-E9A0-4F57-8371-D527B47FC50B}" dt="2023-03-30T22:03:02.740" v="6480"/>
          <ac:spMkLst>
            <pc:docMk/>
            <pc:sldMk cId="4154308962" sldId="367"/>
            <ac:spMk id="14" creationId="{601FBA41-B4AA-1048-2410-A66ADE934A79}"/>
          </ac:spMkLst>
        </pc:spChg>
        <pc:spChg chg="mod">
          <ac:chgData name="Fabio Di Troia" userId="7de80edd88c2c9de" providerId="LiveId" clId="{6DAB700A-E9A0-4F57-8371-D527B47FC50B}" dt="2023-03-30T22:01:48.552" v="6467" actId="1076"/>
          <ac:spMkLst>
            <pc:docMk/>
            <pc:sldMk cId="4154308962" sldId="367"/>
            <ac:spMk id="26" creationId="{2D79D7ED-24E2-70CD-54C6-2294D160E16E}"/>
          </ac:spMkLst>
        </pc:spChg>
        <pc:spChg chg="mod">
          <ac:chgData name="Fabio Di Troia" userId="7de80edd88c2c9de" providerId="LiveId" clId="{6DAB700A-E9A0-4F57-8371-D527B47FC50B}" dt="2023-03-30T22:01:35.275" v="6460" actId="1076"/>
          <ac:spMkLst>
            <pc:docMk/>
            <pc:sldMk cId="4154308962" sldId="367"/>
            <ac:spMk id="40" creationId="{B70264E4-D618-2180-9752-B5982A45B435}"/>
          </ac:spMkLst>
        </pc:spChg>
        <pc:cxnChg chg="mod">
          <ac:chgData name="Fabio Di Troia" userId="7de80edd88c2c9de" providerId="LiveId" clId="{6DAB700A-E9A0-4F57-8371-D527B47FC50B}" dt="2023-03-30T22:01:44.582" v="6465" actId="14100"/>
          <ac:cxnSpMkLst>
            <pc:docMk/>
            <pc:sldMk cId="4154308962" sldId="367"/>
            <ac:cxnSpMk id="42" creationId="{AEA3A0D1-6BAD-5349-75DD-5552D86ECB9E}"/>
          </ac:cxnSpMkLst>
        </pc:cxnChg>
        <pc:cxnChg chg="mod">
          <ac:chgData name="Fabio Di Troia" userId="7de80edd88c2c9de" providerId="LiveId" clId="{6DAB700A-E9A0-4F57-8371-D527B47FC50B}" dt="2023-03-30T22:01:41.882" v="6464" actId="14100"/>
          <ac:cxnSpMkLst>
            <pc:docMk/>
            <pc:sldMk cId="4154308962" sldId="367"/>
            <ac:cxnSpMk id="43" creationId="{94A07D53-061D-CB8F-9231-FF5426EE7034}"/>
          </ac:cxnSpMkLst>
        </pc:cxnChg>
        <pc:cxnChg chg="mod">
          <ac:chgData name="Fabio Di Troia" userId="7de80edd88c2c9de" providerId="LiveId" clId="{6DAB700A-E9A0-4F57-8371-D527B47FC50B}" dt="2023-03-30T22:01:55.307" v="6469" actId="14100"/>
          <ac:cxnSpMkLst>
            <pc:docMk/>
            <pc:sldMk cId="4154308962" sldId="367"/>
            <ac:cxnSpMk id="46" creationId="{E2FAFF05-4BD9-6FF4-0A23-34046138C505}"/>
          </ac:cxnSpMkLst>
        </pc:cxnChg>
      </pc:sldChg>
      <pc:sldChg chg="addSp delSp modSp add del mod delAnim">
        <pc:chgData name="Fabio Di Troia" userId="7de80edd88c2c9de" providerId="LiveId" clId="{6DAB700A-E9A0-4F57-8371-D527B47FC50B}" dt="2023-04-03T23:45:10.191" v="8650" actId="47"/>
        <pc:sldMkLst>
          <pc:docMk/>
          <pc:sldMk cId="2719892928" sldId="368"/>
        </pc:sldMkLst>
        <pc:spChg chg="add mod">
          <ac:chgData name="Fabio Di Troia" userId="7de80edd88c2c9de" providerId="LiveId" clId="{6DAB700A-E9A0-4F57-8371-D527B47FC50B}" dt="2023-03-30T22:03:04.263" v="6481"/>
          <ac:spMkLst>
            <pc:docMk/>
            <pc:sldMk cId="2719892928" sldId="368"/>
            <ac:spMk id="4" creationId="{47A5F75B-95ED-4007-7A30-01C3D8AA4AE3}"/>
          </ac:spMkLst>
        </pc:spChg>
        <pc:spChg chg="del">
          <ac:chgData name="Fabio Di Troia" userId="7de80edd88c2c9de" providerId="LiveId" clId="{6DAB700A-E9A0-4F57-8371-D527B47FC50B}" dt="2023-03-30T22:02:05.374" v="6475" actId="478"/>
          <ac:spMkLst>
            <pc:docMk/>
            <pc:sldMk cId="2719892928" sldId="368"/>
            <ac:spMk id="24" creationId="{DF081A63-45A4-BAE0-DA47-DAD57EE4B153}"/>
          </ac:spMkLst>
        </pc:spChg>
        <pc:spChg chg="del">
          <ac:chgData name="Fabio Di Troia" userId="7de80edd88c2c9de" providerId="LiveId" clId="{6DAB700A-E9A0-4F57-8371-D527B47FC50B}" dt="2023-03-30T22:02:04.151" v="6474" actId="478"/>
          <ac:spMkLst>
            <pc:docMk/>
            <pc:sldMk cId="2719892928" sldId="368"/>
            <ac:spMk id="40" creationId="{B70264E4-D618-2180-9752-B5982A45B435}"/>
          </ac:spMkLst>
        </pc:spChg>
        <pc:cxnChg chg="del mod">
          <ac:chgData name="Fabio Di Troia" userId="7de80edd88c2c9de" providerId="LiveId" clId="{6DAB700A-E9A0-4F57-8371-D527B47FC50B}" dt="2023-03-30T22:02:01.415" v="6471" actId="478"/>
          <ac:cxnSpMkLst>
            <pc:docMk/>
            <pc:sldMk cId="2719892928" sldId="368"/>
            <ac:cxnSpMk id="42" creationId="{AEA3A0D1-6BAD-5349-75DD-5552D86ECB9E}"/>
          </ac:cxnSpMkLst>
        </pc:cxnChg>
        <pc:cxnChg chg="del mod">
          <ac:chgData name="Fabio Di Troia" userId="7de80edd88c2c9de" providerId="LiveId" clId="{6DAB700A-E9A0-4F57-8371-D527B47FC50B}" dt="2023-03-30T22:02:02.381" v="6472" actId="478"/>
          <ac:cxnSpMkLst>
            <pc:docMk/>
            <pc:sldMk cId="2719892928" sldId="368"/>
            <ac:cxnSpMk id="43" creationId="{94A07D53-061D-CB8F-9231-FF5426EE7034}"/>
          </ac:cxnSpMkLst>
        </pc:cxnChg>
        <pc:cxnChg chg="del mod">
          <ac:chgData name="Fabio Di Troia" userId="7de80edd88c2c9de" providerId="LiveId" clId="{6DAB700A-E9A0-4F57-8371-D527B47FC50B}" dt="2023-03-30T22:02:03.048" v="6473" actId="478"/>
          <ac:cxnSpMkLst>
            <pc:docMk/>
            <pc:sldMk cId="2719892928" sldId="368"/>
            <ac:cxnSpMk id="46" creationId="{E2FAFF05-4BD9-6FF4-0A23-34046138C505}"/>
          </ac:cxnSpMkLst>
        </pc:cxnChg>
      </pc:sldChg>
      <pc:sldChg chg="add del">
        <pc:chgData name="Fabio Di Troia" userId="7de80edd88c2c9de" providerId="LiveId" clId="{6DAB700A-E9A0-4F57-8371-D527B47FC50B}" dt="2023-04-03T23:45:10.191" v="8650" actId="47"/>
        <pc:sldMkLst>
          <pc:docMk/>
          <pc:sldMk cId="426783104" sldId="369"/>
        </pc:sldMkLst>
      </pc:sldChg>
      <pc:sldChg chg="addSp modSp add del mod ord">
        <pc:chgData name="Fabio Di Troia" userId="7de80edd88c2c9de" providerId="LiveId" clId="{6DAB700A-E9A0-4F57-8371-D527B47FC50B}" dt="2023-04-03T23:45:10.191" v="8650" actId="47"/>
        <pc:sldMkLst>
          <pc:docMk/>
          <pc:sldMk cId="1896231084" sldId="370"/>
        </pc:sldMkLst>
        <pc:spChg chg="mod">
          <ac:chgData name="Fabio Di Troia" userId="7de80edd88c2c9de" providerId="LiveId" clId="{6DAB700A-E9A0-4F57-8371-D527B47FC50B}" dt="2023-03-30T22:04:24.536" v="6493" actId="20577"/>
          <ac:spMkLst>
            <pc:docMk/>
            <pc:sldMk cId="1896231084" sldId="370"/>
            <ac:spMk id="2" creationId="{E1FA1994-4CD8-3F2D-1349-34CCD8231AAF}"/>
          </ac:spMkLst>
        </pc:spChg>
        <pc:spChg chg="mod">
          <ac:chgData name="Fabio Di Troia" userId="7de80edd88c2c9de" providerId="LiveId" clId="{6DAB700A-E9A0-4F57-8371-D527B47FC50B}" dt="2023-03-30T22:05:27.557" v="6718" actId="20577"/>
          <ac:spMkLst>
            <pc:docMk/>
            <pc:sldMk cId="1896231084" sldId="370"/>
            <ac:spMk id="3" creationId="{D10D7C4F-C328-2844-8F9B-FFB634D7DB33}"/>
          </ac:spMkLst>
        </pc:spChg>
        <pc:spChg chg="add mod">
          <ac:chgData name="Fabio Di Troia" userId="7de80edd88c2c9de" providerId="LiveId" clId="{6DAB700A-E9A0-4F57-8371-D527B47FC50B}" dt="2023-03-30T22:05:50.408" v="6723" actId="1076"/>
          <ac:spMkLst>
            <pc:docMk/>
            <pc:sldMk cId="1896231084" sldId="370"/>
            <ac:spMk id="4" creationId="{84FA94C6-0F75-3A52-FCAE-37A4C5F50EDC}"/>
          </ac:spMkLst>
        </pc:spChg>
        <pc:spChg chg="add mod">
          <ac:chgData name="Fabio Di Troia" userId="7de80edd88c2c9de" providerId="LiveId" clId="{6DAB700A-E9A0-4F57-8371-D527B47FC50B}" dt="2023-03-30T22:06:15.196" v="6758" actId="1076"/>
          <ac:spMkLst>
            <pc:docMk/>
            <pc:sldMk cId="1896231084" sldId="370"/>
            <ac:spMk id="5" creationId="{AD9A2CC5-44B7-72E4-D0EB-7D9C6DD24FF8}"/>
          </ac:spMkLst>
        </pc:spChg>
      </pc:sldChg>
      <pc:sldChg chg="addSp delSp modSp add del mod modAnim">
        <pc:chgData name="Fabio Di Troia" userId="7de80edd88c2c9de" providerId="LiveId" clId="{6DAB700A-E9A0-4F57-8371-D527B47FC50B}" dt="2023-03-30T22:08:04.431" v="6767" actId="47"/>
        <pc:sldMkLst>
          <pc:docMk/>
          <pc:sldMk cId="837400512" sldId="371"/>
        </pc:sldMkLst>
        <pc:spChg chg="del">
          <ac:chgData name="Fabio Di Troia" userId="7de80edd88c2c9de" providerId="LiveId" clId="{6DAB700A-E9A0-4F57-8371-D527B47FC50B}" dt="2023-03-30T22:07:03.944" v="6762" actId="478"/>
          <ac:spMkLst>
            <pc:docMk/>
            <pc:sldMk cId="837400512" sldId="371"/>
            <ac:spMk id="3" creationId="{D10D7C4F-C328-2844-8F9B-FFB634D7DB33}"/>
          </ac:spMkLst>
        </pc:spChg>
        <pc:spChg chg="del">
          <ac:chgData name="Fabio Di Troia" userId="7de80edd88c2c9de" providerId="LiveId" clId="{6DAB700A-E9A0-4F57-8371-D527B47FC50B}" dt="2023-03-30T22:07:00.558" v="6760" actId="478"/>
          <ac:spMkLst>
            <pc:docMk/>
            <pc:sldMk cId="837400512" sldId="371"/>
            <ac:spMk id="4" creationId="{84FA94C6-0F75-3A52-FCAE-37A4C5F50EDC}"/>
          </ac:spMkLst>
        </pc:spChg>
        <pc:spChg chg="mod">
          <ac:chgData name="Fabio Di Troia" userId="7de80edd88c2c9de" providerId="LiveId" clId="{6DAB700A-E9A0-4F57-8371-D527B47FC50B}" dt="2023-03-30T22:07:20.755" v="6766" actId="1076"/>
          <ac:spMkLst>
            <pc:docMk/>
            <pc:sldMk cId="837400512" sldId="371"/>
            <ac:spMk id="5" creationId="{AD9A2CC5-44B7-72E4-D0EB-7D9C6DD24FF8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6" creationId="{253DDACA-C8FB-7F28-713D-DA4FFF1B5FB3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7" creationId="{13757998-3452-FE3B-B6DE-16751B16C77D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8" creationId="{FE58AFAD-706D-6140-DB1B-E17E4D87191D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9" creationId="{22E9D13F-ECF7-2FB3-F1FC-29D60AC9FC70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0" creationId="{4DF4817B-0219-04C2-8A4B-49678B797B48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1" creationId="{0FBDBD59-B366-515F-9C06-0DAB9BAD9DE5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2" creationId="{48F95749-E6D4-D334-0BEF-C3BC7854E2F4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3" creationId="{2E321110-C40F-A4DF-3643-8D5CDBEC1863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4" creationId="{0075F103-B732-ADAA-495F-D460446E1412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5" creationId="{E0BF3BAA-C40F-CEA0-17FC-43D01D3330E4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6" creationId="{C09CD9AA-B0F4-9302-C0E5-B8E7049D65EE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7" creationId="{C9627FC5-471E-A26E-77F1-9624E166A02C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8" creationId="{24C3AFB1-DEE7-6A58-1840-767E4421A5D6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19" creationId="{FED4EBF9-2494-4EE3-9A83-59F1FC98C86A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20" creationId="{8485111C-DD8F-600B-93B4-AE3B03F514F0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21" creationId="{E6BA3552-2CEC-9B80-BB1E-4F2A5C89D0FF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22" creationId="{2C8402FF-65CF-0DCA-B917-D44B33E0703F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25" creationId="{F517A56E-CEFC-E6F7-B43A-5F71F3E0EC50}"/>
          </ac:spMkLst>
        </pc:spChg>
        <pc:spChg chg="add mod">
          <ac:chgData name="Fabio Di Troia" userId="7de80edd88c2c9de" providerId="LiveId" clId="{6DAB700A-E9A0-4F57-8371-D527B47FC50B}" dt="2023-03-30T22:07:01.498" v="6761"/>
          <ac:spMkLst>
            <pc:docMk/>
            <pc:sldMk cId="837400512" sldId="371"/>
            <ac:spMk id="29" creationId="{E8813AED-C6CA-680C-1803-3680B628A67E}"/>
          </ac:spMkLst>
        </pc:spChg>
        <pc:spChg chg="add del mod">
          <ac:chgData name="Fabio Di Troia" userId="7de80edd88c2c9de" providerId="LiveId" clId="{6DAB700A-E9A0-4F57-8371-D527B47FC50B}" dt="2023-03-30T22:07:07.376" v="6763" actId="478"/>
          <ac:spMkLst>
            <pc:docMk/>
            <pc:sldMk cId="837400512" sldId="371"/>
            <ac:spMk id="31" creationId="{35BF9D3B-5507-8BDB-3788-EF517A44D566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32" creationId="{F5436697-7157-8740-0EC0-4C13603A7EBD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33" creationId="{07C7E7FB-9B63-B7B8-1A57-EE122E402956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34" creationId="{8E755B08-E3F9-9434-8EAA-FA972AC334D2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35" creationId="{8AC531EB-A4FC-3260-DFE8-4044E36CB83F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36" creationId="{1A5D0C7F-FBDE-B97D-5E5F-BE562EA9848E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37" creationId="{F88F6A97-E2E6-A75E-DE5C-7F4B95443FFB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38" creationId="{C05F7A1B-7A12-4CFC-2284-02D1F50BE274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39" creationId="{FBD1B106-5B63-2AE4-1595-259699FE6ED9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40" creationId="{CCB10261-6024-AA8D-0ABB-6EED16FF6F69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41" creationId="{22E02E77-38BC-0C24-2D5E-A51ABAF8C8ED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42" creationId="{65B25F3C-F531-453A-F2B5-FFCAC0DD53E0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43" creationId="{4F736875-8E07-35A2-7F6B-82B9C5DE50DB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44" creationId="{0ACB2C36-1F1B-EB1C-F494-639CE0240C6C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45" creationId="{50358939-2857-5134-BA69-214306DD03D7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46" creationId="{7EB63371-55AE-D7F4-759D-DBE284E76C46}"/>
          </ac:spMkLst>
        </pc:spChg>
        <pc:spChg chg="add mod">
          <ac:chgData name="Fabio Di Troia" userId="7de80edd88c2c9de" providerId="LiveId" clId="{6DAB700A-E9A0-4F57-8371-D527B47FC50B}" dt="2023-03-30T22:07:17.518" v="6765" actId="1076"/>
          <ac:spMkLst>
            <pc:docMk/>
            <pc:sldMk cId="837400512" sldId="371"/>
            <ac:spMk id="47" creationId="{21D02EAE-467A-D84A-1521-1907094A72FD}"/>
          </ac:spMkLst>
        </pc:spChg>
        <pc:cxnChg chg="add mod">
          <ac:chgData name="Fabio Di Troia" userId="7de80edd88c2c9de" providerId="LiveId" clId="{6DAB700A-E9A0-4F57-8371-D527B47FC50B}" dt="2023-03-30T22:07:01.498" v="6761"/>
          <ac:cxnSpMkLst>
            <pc:docMk/>
            <pc:sldMk cId="837400512" sldId="371"/>
            <ac:cxnSpMk id="23" creationId="{0F20A8A0-452D-A8AD-663C-C34A1AEEC15B}"/>
          </ac:cxnSpMkLst>
        </pc:cxnChg>
        <pc:cxnChg chg="add mod">
          <ac:chgData name="Fabio Di Troia" userId="7de80edd88c2c9de" providerId="LiveId" clId="{6DAB700A-E9A0-4F57-8371-D527B47FC50B}" dt="2023-03-30T22:07:01.498" v="6761"/>
          <ac:cxnSpMkLst>
            <pc:docMk/>
            <pc:sldMk cId="837400512" sldId="371"/>
            <ac:cxnSpMk id="24" creationId="{5BC943CD-4470-6C17-DD0E-4766AE83B4F7}"/>
          </ac:cxnSpMkLst>
        </pc:cxnChg>
        <pc:cxnChg chg="add mod">
          <ac:chgData name="Fabio Di Troia" userId="7de80edd88c2c9de" providerId="LiveId" clId="{6DAB700A-E9A0-4F57-8371-D527B47FC50B}" dt="2023-03-30T22:07:01.498" v="6761"/>
          <ac:cxnSpMkLst>
            <pc:docMk/>
            <pc:sldMk cId="837400512" sldId="371"/>
            <ac:cxnSpMk id="26" creationId="{B21CF42A-54A4-F578-2294-4D6D4F25F67F}"/>
          </ac:cxnSpMkLst>
        </pc:cxnChg>
        <pc:cxnChg chg="add mod">
          <ac:chgData name="Fabio Di Troia" userId="7de80edd88c2c9de" providerId="LiveId" clId="{6DAB700A-E9A0-4F57-8371-D527B47FC50B}" dt="2023-03-30T22:07:01.498" v="6761"/>
          <ac:cxnSpMkLst>
            <pc:docMk/>
            <pc:sldMk cId="837400512" sldId="371"/>
            <ac:cxnSpMk id="27" creationId="{EE72289C-AB19-40AA-F0BA-A4CA0F9101B9}"/>
          </ac:cxnSpMkLst>
        </pc:cxnChg>
        <pc:cxnChg chg="add mod">
          <ac:chgData name="Fabio Di Troia" userId="7de80edd88c2c9de" providerId="LiveId" clId="{6DAB700A-E9A0-4F57-8371-D527B47FC50B}" dt="2023-03-30T22:07:01.498" v="6761"/>
          <ac:cxnSpMkLst>
            <pc:docMk/>
            <pc:sldMk cId="837400512" sldId="371"/>
            <ac:cxnSpMk id="28" creationId="{4D7C568F-60BB-5FEF-673B-A9784BFC2528}"/>
          </ac:cxnSpMkLst>
        </pc:cxnChg>
        <pc:cxnChg chg="add mod">
          <ac:chgData name="Fabio Di Troia" userId="7de80edd88c2c9de" providerId="LiveId" clId="{6DAB700A-E9A0-4F57-8371-D527B47FC50B}" dt="2023-03-30T22:07:17.518" v="6765" actId="1076"/>
          <ac:cxnSpMkLst>
            <pc:docMk/>
            <pc:sldMk cId="837400512" sldId="371"/>
            <ac:cxnSpMk id="48" creationId="{44296CBB-8CB6-8E3E-A78A-3A7B204BDDD0}"/>
          </ac:cxnSpMkLst>
        </pc:cxnChg>
        <pc:cxnChg chg="add mod">
          <ac:chgData name="Fabio Di Troia" userId="7de80edd88c2c9de" providerId="LiveId" clId="{6DAB700A-E9A0-4F57-8371-D527B47FC50B}" dt="2023-03-30T22:07:17.518" v="6765" actId="1076"/>
          <ac:cxnSpMkLst>
            <pc:docMk/>
            <pc:sldMk cId="837400512" sldId="371"/>
            <ac:cxnSpMk id="49" creationId="{632AFDA4-3C05-E6E5-A046-34F46AEF35BC}"/>
          </ac:cxnSpMkLst>
        </pc:cxnChg>
      </pc:sldChg>
      <pc:sldChg chg="modSp new del mod">
        <pc:chgData name="Fabio Di Troia" userId="7de80edd88c2c9de" providerId="LiveId" clId="{6DAB700A-E9A0-4F57-8371-D527B47FC50B}" dt="2023-04-03T23:45:10.191" v="8650" actId="47"/>
        <pc:sldMkLst>
          <pc:docMk/>
          <pc:sldMk cId="1306919179" sldId="371"/>
        </pc:sldMkLst>
        <pc:spChg chg="mod">
          <ac:chgData name="Fabio Di Troia" userId="7de80edd88c2c9de" providerId="LiveId" clId="{6DAB700A-E9A0-4F57-8371-D527B47FC50B}" dt="2023-03-31T19:23:05.382" v="6775" actId="20577"/>
          <ac:spMkLst>
            <pc:docMk/>
            <pc:sldMk cId="1306919179" sldId="371"/>
            <ac:spMk id="2" creationId="{7F457845-C0A1-9415-8139-14AA0B9D3413}"/>
          </ac:spMkLst>
        </pc:spChg>
        <pc:spChg chg="mod">
          <ac:chgData name="Fabio Di Troia" userId="7de80edd88c2c9de" providerId="LiveId" clId="{6DAB700A-E9A0-4F57-8371-D527B47FC50B}" dt="2023-03-31T19:24:46.404" v="7116" actId="20577"/>
          <ac:spMkLst>
            <pc:docMk/>
            <pc:sldMk cId="1306919179" sldId="371"/>
            <ac:spMk id="3" creationId="{7ADC40E7-D239-562A-266D-FAC1913BEC3A}"/>
          </ac:spMkLst>
        </pc:spChg>
      </pc:sldChg>
      <pc:sldChg chg="addSp delSp modSp add del mod delAnim modAnim">
        <pc:chgData name="Fabio Di Troia" userId="7de80edd88c2c9de" providerId="LiveId" clId="{6DAB700A-E9A0-4F57-8371-D527B47FC50B}" dt="2023-04-03T23:45:10.191" v="8650" actId="47"/>
        <pc:sldMkLst>
          <pc:docMk/>
          <pc:sldMk cId="2761973880" sldId="372"/>
        </pc:sldMkLst>
        <pc:spChg chg="mod">
          <ac:chgData name="Fabio Di Troia" userId="7de80edd88c2c9de" providerId="LiveId" clId="{6DAB700A-E9A0-4F57-8371-D527B47FC50B}" dt="2023-03-31T19:30:11.664" v="7541" actId="207"/>
          <ac:spMkLst>
            <pc:docMk/>
            <pc:sldMk cId="2761973880" sldId="372"/>
            <ac:spMk id="3" creationId="{7ADC40E7-D239-562A-266D-FAC1913BEC3A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4" creationId="{55FEA1B6-5AAD-D9AA-C9F5-9F32086E9D59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5" creationId="{1A40F839-D99A-0F4A-E8BD-F20B402069A8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6" creationId="{800A8270-A653-BA2A-7C16-1F00F749EAB9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7" creationId="{21A3143F-2176-342D-5741-73CFE5B1F09D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8" creationId="{93A3EFD4-7BC3-098E-BF70-E6FBBD93F2CF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9" creationId="{CB1C5BDF-01B2-72D6-E8F1-4BA3911D8FBB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0" creationId="{3395A34C-9FA0-9AEA-BE7A-88796ECA4F77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1" creationId="{BDBD70E1-9C9B-830A-0F80-7E8829AA7590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2" creationId="{90AF9CE7-CDC2-3720-FA08-FD18F140425E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3" creationId="{DD77D780-E8C2-1B60-EFDF-8671809F6E06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4" creationId="{3866D9FA-FA97-6730-F94E-86B95A779AB7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5" creationId="{D346F487-3BC9-7EF1-86F4-F4044C10104B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6" creationId="{B638C637-8A75-4AC0-805A-B3DCCD45E815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7" creationId="{74047D43-4E27-F66F-4102-48529ED395EF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8" creationId="{FF12BDD5-159C-70B5-062D-E8488DC05FB1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19" creationId="{D9916D76-90B9-7477-794F-240A8AF102EB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20" creationId="{64027720-FFAC-8124-3C06-67C9988407EE}"/>
          </ac:spMkLst>
        </pc:spChg>
        <pc:spChg chg="add del mod">
          <ac:chgData name="Fabio Di Troia" userId="7de80edd88c2c9de" providerId="LiveId" clId="{6DAB700A-E9A0-4F57-8371-D527B47FC50B}" dt="2023-03-31T19:25:12.639" v="7124" actId="478"/>
          <ac:spMkLst>
            <pc:docMk/>
            <pc:sldMk cId="2761973880" sldId="372"/>
            <ac:spMk id="23" creationId="{D1D2ADD4-C069-B3BF-C171-9B4C2836B446}"/>
          </ac:spMkLst>
        </pc:spChg>
        <pc:spChg chg="add mod">
          <ac:chgData name="Fabio Di Troia" userId="7de80edd88c2c9de" providerId="LiveId" clId="{6DAB700A-E9A0-4F57-8371-D527B47FC50B}" dt="2023-03-31T19:25:06.549" v="7120"/>
          <ac:spMkLst>
            <pc:docMk/>
            <pc:sldMk cId="2761973880" sldId="372"/>
            <ac:spMk id="27" creationId="{249DDE6C-F168-8495-7D51-33A03C75DEBC}"/>
          </ac:spMkLst>
        </pc:spChg>
        <pc:spChg chg="add mod">
          <ac:chgData name="Fabio Di Troia" userId="7de80edd88c2c9de" providerId="LiveId" clId="{6DAB700A-E9A0-4F57-8371-D527B47FC50B}" dt="2023-03-31T19:26:31.946" v="7283" actId="1076"/>
          <ac:spMkLst>
            <pc:docMk/>
            <pc:sldMk cId="2761973880" sldId="372"/>
            <ac:spMk id="28" creationId="{F32BC73D-72EB-944B-2DEC-3246855BA61B}"/>
          </ac:spMkLst>
        </pc:spChg>
        <pc:spChg chg="add mod">
          <ac:chgData name="Fabio Di Troia" userId="7de80edd88c2c9de" providerId="LiveId" clId="{6DAB700A-E9A0-4F57-8371-D527B47FC50B}" dt="2023-03-31T19:27:09.195" v="7304" actId="1037"/>
          <ac:spMkLst>
            <pc:docMk/>
            <pc:sldMk cId="2761973880" sldId="372"/>
            <ac:spMk id="29" creationId="{9D898BF3-308D-95B3-78ED-25EEC7515B27}"/>
          </ac:spMkLst>
        </pc:spChg>
        <pc:spChg chg="add mod">
          <ac:chgData name="Fabio Di Troia" userId="7de80edd88c2c9de" providerId="LiveId" clId="{6DAB700A-E9A0-4F57-8371-D527B47FC50B}" dt="2023-03-31T19:26:36.273" v="7287" actId="1076"/>
          <ac:spMkLst>
            <pc:docMk/>
            <pc:sldMk cId="2761973880" sldId="372"/>
            <ac:spMk id="30" creationId="{E34FD421-6DFF-810A-7DA3-2D73CE2A68C4}"/>
          </ac:spMkLst>
        </pc:spChg>
        <pc:spChg chg="add mod">
          <ac:chgData name="Fabio Di Troia" userId="7de80edd88c2c9de" providerId="LiveId" clId="{6DAB700A-E9A0-4F57-8371-D527B47FC50B}" dt="2023-03-31T19:26:38.156" v="7289" actId="1076"/>
          <ac:spMkLst>
            <pc:docMk/>
            <pc:sldMk cId="2761973880" sldId="372"/>
            <ac:spMk id="31" creationId="{977B1783-A09A-DAF8-C67A-FEC18450D387}"/>
          </ac:spMkLst>
        </pc:spChg>
        <pc:cxnChg chg="add mod">
          <ac:chgData name="Fabio Di Troia" userId="7de80edd88c2c9de" providerId="LiveId" clId="{6DAB700A-E9A0-4F57-8371-D527B47FC50B}" dt="2023-03-31T19:25:06.549" v="7120"/>
          <ac:cxnSpMkLst>
            <pc:docMk/>
            <pc:sldMk cId="2761973880" sldId="372"/>
            <ac:cxnSpMk id="21" creationId="{C5D1633C-A022-4CD3-B8E0-66D88D6863E4}"/>
          </ac:cxnSpMkLst>
        </pc:cxnChg>
        <pc:cxnChg chg="add mod">
          <ac:chgData name="Fabio Di Troia" userId="7de80edd88c2c9de" providerId="LiveId" clId="{6DAB700A-E9A0-4F57-8371-D527B47FC50B}" dt="2023-03-31T19:25:06.549" v="7120"/>
          <ac:cxnSpMkLst>
            <pc:docMk/>
            <pc:sldMk cId="2761973880" sldId="372"/>
            <ac:cxnSpMk id="22" creationId="{5E4D130D-E59C-C49C-55BC-82747C800FC2}"/>
          </ac:cxnSpMkLst>
        </pc:cxnChg>
        <pc:cxnChg chg="add del mod">
          <ac:chgData name="Fabio Di Troia" userId="7de80edd88c2c9de" providerId="LiveId" clId="{6DAB700A-E9A0-4F57-8371-D527B47FC50B}" dt="2023-03-31T19:25:09.879" v="7121" actId="478"/>
          <ac:cxnSpMkLst>
            <pc:docMk/>
            <pc:sldMk cId="2761973880" sldId="372"/>
            <ac:cxnSpMk id="24" creationId="{B31285A8-3CA7-F95F-F0B3-2CEFB7B39786}"/>
          </ac:cxnSpMkLst>
        </pc:cxnChg>
        <pc:cxnChg chg="add del mod">
          <ac:chgData name="Fabio Di Troia" userId="7de80edd88c2c9de" providerId="LiveId" clId="{6DAB700A-E9A0-4F57-8371-D527B47FC50B}" dt="2023-03-31T19:25:11.732" v="7123" actId="478"/>
          <ac:cxnSpMkLst>
            <pc:docMk/>
            <pc:sldMk cId="2761973880" sldId="372"/>
            <ac:cxnSpMk id="25" creationId="{2A5F92FF-4A3A-C92D-30B5-627ACD0894A1}"/>
          </ac:cxnSpMkLst>
        </pc:cxnChg>
        <pc:cxnChg chg="add del mod">
          <ac:chgData name="Fabio Di Troia" userId="7de80edd88c2c9de" providerId="LiveId" clId="{6DAB700A-E9A0-4F57-8371-D527B47FC50B}" dt="2023-03-31T19:25:10.876" v="7122" actId="478"/>
          <ac:cxnSpMkLst>
            <pc:docMk/>
            <pc:sldMk cId="2761973880" sldId="372"/>
            <ac:cxnSpMk id="26" creationId="{01FBF257-51D7-D2A5-6140-4A4A47BD5694}"/>
          </ac:cxnSpMkLst>
        </pc:cxnChg>
      </pc:sldChg>
      <pc:sldChg chg="addSp delSp modSp add del mod">
        <pc:chgData name="Fabio Di Troia" userId="7de80edd88c2c9de" providerId="LiveId" clId="{6DAB700A-E9A0-4F57-8371-D527B47FC50B}" dt="2023-04-03T23:45:10.191" v="8650" actId="47"/>
        <pc:sldMkLst>
          <pc:docMk/>
          <pc:sldMk cId="3088543100" sldId="373"/>
        </pc:sldMkLst>
        <pc:spChg chg="mod">
          <ac:chgData name="Fabio Di Troia" userId="7de80edd88c2c9de" providerId="LiveId" clId="{6DAB700A-E9A0-4F57-8371-D527B47FC50B}" dt="2023-03-31T19:30:16.474" v="7542" actId="207"/>
          <ac:spMkLst>
            <pc:docMk/>
            <pc:sldMk cId="3088543100" sldId="373"/>
            <ac:spMk id="3" creationId="{7ADC40E7-D239-562A-266D-FAC1913BEC3A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4" creationId="{55FEA1B6-5AAD-D9AA-C9F5-9F32086E9D59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5" creationId="{1A40F839-D99A-0F4A-E8BD-F20B402069A8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6" creationId="{800A8270-A653-BA2A-7C16-1F00F749EAB9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7" creationId="{21A3143F-2176-342D-5741-73CFE5B1F09D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8" creationId="{93A3EFD4-7BC3-098E-BF70-E6FBBD93F2CF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9" creationId="{CB1C5BDF-01B2-72D6-E8F1-4BA3911D8FBB}"/>
          </ac:spMkLst>
        </pc:spChg>
        <pc:spChg chg="del">
          <ac:chgData name="Fabio Di Troia" userId="7de80edd88c2c9de" providerId="LiveId" clId="{6DAB700A-E9A0-4F57-8371-D527B47FC50B}" dt="2023-03-31T19:25:59.027" v="7242" actId="478"/>
          <ac:spMkLst>
            <pc:docMk/>
            <pc:sldMk cId="3088543100" sldId="373"/>
            <ac:spMk id="10" creationId="{3395A34C-9FA0-9AEA-BE7A-88796ECA4F77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11" creationId="{BDBD70E1-9C9B-830A-0F80-7E8829AA7590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12" creationId="{90AF9CE7-CDC2-3720-FA08-FD18F140425E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13" creationId="{DD77D780-E8C2-1B60-EFDF-8671809F6E06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14" creationId="{3866D9FA-FA97-6730-F94E-86B95A779AB7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15" creationId="{D346F487-3BC9-7EF1-86F4-F4044C10104B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16" creationId="{B638C637-8A75-4AC0-805A-B3DCCD45E815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17" creationId="{74047D43-4E27-F66F-4102-48529ED395EF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18" creationId="{FF12BDD5-159C-70B5-062D-E8488DC05FB1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19" creationId="{D9916D76-90B9-7477-794F-240A8AF102EB}"/>
          </ac:spMkLst>
        </pc:spChg>
        <pc:spChg chg="del">
          <ac:chgData name="Fabio Di Troia" userId="7de80edd88c2c9de" providerId="LiveId" clId="{6DAB700A-E9A0-4F57-8371-D527B47FC50B}" dt="2023-03-31T19:26:44.718" v="7290" actId="478"/>
          <ac:spMkLst>
            <pc:docMk/>
            <pc:sldMk cId="3088543100" sldId="373"/>
            <ac:spMk id="20" creationId="{64027720-FFAC-8124-3C06-67C9988407EE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23" creationId="{AC27F568-AB44-4241-4BBF-A576250AAA5E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24" creationId="{9375B17B-0FE2-E697-DFB5-923A603E6904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25" creationId="{65DCF22F-D4C8-F6CC-437A-3C42902960D7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26" creationId="{ABD59CE5-FA13-95C9-1454-243BA27AC6BB}"/>
          </ac:spMkLst>
        </pc:spChg>
        <pc:spChg chg="del">
          <ac:chgData name="Fabio Di Troia" userId="7de80edd88c2c9de" providerId="LiveId" clId="{6DAB700A-E9A0-4F57-8371-D527B47FC50B}" dt="2023-03-31T19:25:57.687" v="7241" actId="478"/>
          <ac:spMkLst>
            <pc:docMk/>
            <pc:sldMk cId="3088543100" sldId="373"/>
            <ac:spMk id="27" creationId="{249DDE6C-F168-8495-7D51-33A03C75DEBC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28" creationId="{32EB467C-B722-8923-859A-4F9B3D7E18EE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29" creationId="{214B1486-D839-D5A4-4CF6-4C77E2191C9E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0" creationId="{67625E26-BAA7-B823-EC3B-412758D5BBBF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1" creationId="{E3E0F132-5882-9C61-1B3E-9CACD41D1667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2" creationId="{50575F6D-02CF-E6BA-DD0D-CB4EC1E66E02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3" creationId="{D577F498-AE8C-91A1-85B6-F0C9088E2A7A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4" creationId="{9D061397-005A-9782-B79C-CE4A2464BCD6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5" creationId="{29E68BCB-73B1-2043-398E-1B17CD48EFC5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6" creationId="{941368B1-883F-8AA5-F709-6AEB0BDC75DB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7" creationId="{2F8ACE17-7426-AAA6-C295-64766D8790D3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8" creationId="{EB6B9B94-F24C-CB2A-2B09-E9FE48BA8B73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39" creationId="{28B41487-6781-1B4C-F34C-BEF7F7BD0B04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40" creationId="{3DC1A893-212F-E780-B5DA-77C85121ADE6}"/>
          </ac:spMkLst>
        </pc:spChg>
        <pc:spChg chg="add del mod">
          <ac:chgData name="Fabio Di Troia" userId="7de80edd88c2c9de" providerId="LiveId" clId="{6DAB700A-E9A0-4F57-8371-D527B47FC50B}" dt="2023-03-31T19:26:48.522" v="7292" actId="478"/>
          <ac:spMkLst>
            <pc:docMk/>
            <pc:sldMk cId="3088543100" sldId="373"/>
            <ac:spMk id="43" creationId="{7E8F7BE6-2974-2C37-FF78-F0A3E7BB5A71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44" creationId="{7CF81D70-BD63-B89E-34D4-ACEADDCE40F0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45" creationId="{EB3524C5-FAFC-E555-C3AA-C7167F8395EC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46" creationId="{D6416D20-F268-C1E3-B0D1-63A99019BE12}"/>
          </ac:spMkLst>
        </pc:spChg>
        <pc:spChg chg="add del mod">
          <ac:chgData name="Fabio Di Troia" userId="7de80edd88c2c9de" providerId="LiveId" clId="{6DAB700A-E9A0-4F57-8371-D527B47FC50B}" dt="2023-03-31T19:27:13.789" v="7305" actId="478"/>
          <ac:spMkLst>
            <pc:docMk/>
            <pc:sldMk cId="3088543100" sldId="373"/>
            <ac:spMk id="47" creationId="{FD09B5ED-C39A-64F8-227F-D182ED36D5DD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48" creationId="{306A01AA-1EE2-9E86-9C4D-85618C64D6D5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49" creationId="{023F3C69-CA69-C5D7-CA17-92D1BE034C90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0" creationId="{8350276A-D43A-863B-C1B1-2EC7FDA7293F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1" creationId="{58ACDD50-1D43-D6BA-B78A-17A4C4D54202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2" creationId="{328FBFB4-1AFA-1594-7554-3E5935EDD06B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3" creationId="{56C577FD-1574-6582-FBBC-D1460D111871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4" creationId="{292A38AB-37E5-5DAA-6770-493C34D545E4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5" creationId="{A52C343A-37E8-ED38-C38E-7AD7B41934D3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6" creationId="{C176E7F1-1B7B-F23F-6581-036C8FD0CF83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7" creationId="{7B26D9FF-1AB8-C8A9-2886-DC60061B27B6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8" creationId="{6AC284BD-DC1B-0ACC-2D92-AB9CA6BE0773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59" creationId="{BB443DE7-09B1-5FA5-C9AB-6324AE9874C0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60" creationId="{2298465C-31C9-F8CD-9D4B-984519348F20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61" creationId="{78B8263A-5AF5-0FC4-27B4-01170D125F0B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62" creationId="{C21BD01B-9BC2-B3ED-82BF-3E107C9BF2E7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63" creationId="{585B27CC-5F6D-4E8D-B247-1F96999913B6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64" creationId="{FF1999E4-B7D4-C5FF-F3E8-F7242102F3AD}"/>
          </ac:spMkLst>
        </pc:spChg>
        <pc:spChg chg="add del mod">
          <ac:chgData name="Fabio Di Troia" userId="7de80edd88c2c9de" providerId="LiveId" clId="{6DAB700A-E9A0-4F57-8371-D527B47FC50B}" dt="2023-03-31T19:27:16.259" v="7307" actId="478"/>
          <ac:spMkLst>
            <pc:docMk/>
            <pc:sldMk cId="3088543100" sldId="373"/>
            <ac:spMk id="67" creationId="{69209689-D418-04CF-B8E5-B454C34F1C6E}"/>
          </ac:spMkLst>
        </pc:spChg>
        <pc:spChg chg="add del mod">
          <ac:chgData name="Fabio Di Troia" userId="7de80edd88c2c9de" providerId="LiveId" clId="{6DAB700A-E9A0-4F57-8371-D527B47FC50B}" dt="2023-03-31T19:27:20.765" v="7309" actId="478"/>
          <ac:spMkLst>
            <pc:docMk/>
            <pc:sldMk cId="3088543100" sldId="373"/>
            <ac:spMk id="68" creationId="{2A5C56FF-2F8A-751C-EE4C-5A5608AE731B}"/>
          </ac:spMkLst>
        </pc:spChg>
        <pc:spChg chg="add del mod">
          <ac:chgData name="Fabio Di Troia" userId="7de80edd88c2c9de" providerId="LiveId" clId="{6DAB700A-E9A0-4F57-8371-D527B47FC50B}" dt="2023-03-31T19:27:19.189" v="7308" actId="478"/>
          <ac:spMkLst>
            <pc:docMk/>
            <pc:sldMk cId="3088543100" sldId="373"/>
            <ac:spMk id="69" creationId="{C4A69EEF-FD4C-343C-AD13-6C80D9EEEF40}"/>
          </ac:spMkLst>
        </pc:spChg>
        <pc:spChg chg="add mod">
          <ac:chgData name="Fabio Di Troia" userId="7de80edd88c2c9de" providerId="LiveId" clId="{6DAB700A-E9A0-4F57-8371-D527B47FC50B}" dt="2023-03-31T19:27:14.027" v="7306"/>
          <ac:spMkLst>
            <pc:docMk/>
            <pc:sldMk cId="3088543100" sldId="373"/>
            <ac:spMk id="70" creationId="{5109AA8C-2ED6-E479-CC78-1E1134683E9C}"/>
          </ac:spMkLst>
        </pc:spChg>
        <pc:spChg chg="add del mod">
          <ac:chgData name="Fabio Di Troia" userId="7de80edd88c2c9de" providerId="LiveId" clId="{6DAB700A-E9A0-4F57-8371-D527B47FC50B}" dt="2023-03-31T19:27:22.497" v="7310" actId="478"/>
          <ac:spMkLst>
            <pc:docMk/>
            <pc:sldMk cId="3088543100" sldId="373"/>
            <ac:spMk id="71" creationId="{1F69248C-70B2-CF01-66B9-D80BA6600000}"/>
          </ac:spMkLst>
        </pc:spChg>
        <pc:cxnChg chg="del">
          <ac:chgData name="Fabio Di Troia" userId="7de80edd88c2c9de" providerId="LiveId" clId="{6DAB700A-E9A0-4F57-8371-D527B47FC50B}" dt="2023-03-31T19:26:44.718" v="7290" actId="478"/>
          <ac:cxnSpMkLst>
            <pc:docMk/>
            <pc:sldMk cId="3088543100" sldId="373"/>
            <ac:cxnSpMk id="21" creationId="{C5D1633C-A022-4CD3-B8E0-66D88D6863E4}"/>
          </ac:cxnSpMkLst>
        </pc:cxnChg>
        <pc:cxnChg chg="del">
          <ac:chgData name="Fabio Di Troia" userId="7de80edd88c2c9de" providerId="LiveId" clId="{6DAB700A-E9A0-4F57-8371-D527B47FC50B}" dt="2023-03-31T19:26:44.718" v="7290" actId="478"/>
          <ac:cxnSpMkLst>
            <pc:docMk/>
            <pc:sldMk cId="3088543100" sldId="373"/>
            <ac:cxnSpMk id="22" creationId="{5E4D130D-E59C-C49C-55BC-82747C800FC2}"/>
          </ac:cxnSpMkLst>
        </pc:cxnChg>
        <pc:cxnChg chg="add del mod">
          <ac:chgData name="Fabio Di Troia" userId="7de80edd88c2c9de" providerId="LiveId" clId="{6DAB700A-E9A0-4F57-8371-D527B47FC50B}" dt="2023-03-31T19:27:13.789" v="7305" actId="478"/>
          <ac:cxnSpMkLst>
            <pc:docMk/>
            <pc:sldMk cId="3088543100" sldId="373"/>
            <ac:cxnSpMk id="41" creationId="{5763B2E0-B51C-159F-E478-3D5BF1914F2D}"/>
          </ac:cxnSpMkLst>
        </pc:cxnChg>
        <pc:cxnChg chg="add del mod">
          <ac:chgData name="Fabio Di Troia" userId="7de80edd88c2c9de" providerId="LiveId" clId="{6DAB700A-E9A0-4F57-8371-D527B47FC50B}" dt="2023-03-31T19:27:13.789" v="7305" actId="478"/>
          <ac:cxnSpMkLst>
            <pc:docMk/>
            <pc:sldMk cId="3088543100" sldId="373"/>
            <ac:cxnSpMk id="42" creationId="{56AE12D8-8772-0B6B-2E67-B7C8EE13E5A6}"/>
          </ac:cxnSpMkLst>
        </pc:cxnChg>
        <pc:cxnChg chg="add mod">
          <ac:chgData name="Fabio Di Troia" userId="7de80edd88c2c9de" providerId="LiveId" clId="{6DAB700A-E9A0-4F57-8371-D527B47FC50B}" dt="2023-03-31T19:27:14.027" v="7306"/>
          <ac:cxnSpMkLst>
            <pc:docMk/>
            <pc:sldMk cId="3088543100" sldId="373"/>
            <ac:cxnSpMk id="65" creationId="{6A7794A2-C185-8E08-6195-F1881A584F86}"/>
          </ac:cxnSpMkLst>
        </pc:cxnChg>
        <pc:cxnChg chg="add mod">
          <ac:chgData name="Fabio Di Troia" userId="7de80edd88c2c9de" providerId="LiveId" clId="{6DAB700A-E9A0-4F57-8371-D527B47FC50B}" dt="2023-03-31T19:27:14.027" v="7306"/>
          <ac:cxnSpMkLst>
            <pc:docMk/>
            <pc:sldMk cId="3088543100" sldId="373"/>
            <ac:cxnSpMk id="66" creationId="{680229D7-D661-5E6A-03E3-EDE7F21163EF}"/>
          </ac:cxnSpMkLst>
        </pc:cxnChg>
      </pc:sldChg>
      <pc:sldChg chg="addSp delSp modSp add del mod">
        <pc:chgData name="Fabio Di Troia" userId="7de80edd88c2c9de" providerId="LiveId" clId="{6DAB700A-E9A0-4F57-8371-D527B47FC50B}" dt="2023-04-03T23:45:10.191" v="8650" actId="47"/>
        <pc:sldMkLst>
          <pc:docMk/>
          <pc:sldMk cId="830910425" sldId="374"/>
        </pc:sldMkLst>
        <pc:spChg chg="mod">
          <ac:chgData name="Fabio Di Troia" userId="7de80edd88c2c9de" providerId="LiveId" clId="{6DAB700A-E9A0-4F57-8371-D527B47FC50B}" dt="2023-03-31T19:30:01.604" v="7536" actId="27636"/>
          <ac:spMkLst>
            <pc:docMk/>
            <pc:sldMk cId="830910425" sldId="374"/>
            <ac:spMk id="3" creationId="{7ADC40E7-D239-562A-266D-FAC1913BEC3A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4" creationId="{55FEA1B6-5AAD-D9AA-C9F5-9F32086E9D59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5" creationId="{1A40F839-D99A-0F4A-E8BD-F20B402069A8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6" creationId="{800A8270-A653-BA2A-7C16-1F00F749EAB9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7" creationId="{21A3143F-2176-342D-5741-73CFE5B1F09D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8" creationId="{93A3EFD4-7BC3-098E-BF70-E6FBBD93F2CF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9" creationId="{CB1C5BDF-01B2-72D6-E8F1-4BA3911D8FBB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10" creationId="{FBE49303-1AB7-D13E-768B-6B8B33537032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11" creationId="{BDBD70E1-9C9B-830A-0F80-7E8829AA7590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12" creationId="{90AF9CE7-CDC2-3720-FA08-FD18F140425E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13" creationId="{DD77D780-E8C2-1B60-EFDF-8671809F6E06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14" creationId="{3866D9FA-FA97-6730-F94E-86B95A779AB7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15" creationId="{D346F487-3BC9-7EF1-86F4-F4044C10104B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16" creationId="{B638C637-8A75-4AC0-805A-B3DCCD45E815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17" creationId="{74047D43-4E27-F66F-4102-48529ED395EF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18" creationId="{FF12BDD5-159C-70B5-062D-E8488DC05FB1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19" creationId="{D9916D76-90B9-7477-794F-240A8AF102EB}"/>
          </ac:spMkLst>
        </pc:spChg>
        <pc:spChg chg="del">
          <ac:chgData name="Fabio Di Troia" userId="7de80edd88c2c9de" providerId="LiveId" clId="{6DAB700A-E9A0-4F57-8371-D527B47FC50B}" dt="2023-03-31T19:27:31.384" v="7311" actId="478"/>
          <ac:spMkLst>
            <pc:docMk/>
            <pc:sldMk cId="830910425" sldId="374"/>
            <ac:spMk id="20" creationId="{64027720-FFAC-8124-3C06-67C9988407EE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23" creationId="{7C4803B4-6B73-6B53-4FE0-D20A3430FAE5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24" creationId="{36F25EE1-682B-9EC1-4F6E-AB1B1988FEE0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25" creationId="{E344C878-0A5E-8AFE-E957-7EAE02CDA7E7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26" creationId="{577B19EA-B690-CD70-3372-B1AE5BD6EB46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27" creationId="{D77ECDA0-8925-C75B-4BA6-0E305F39D32C}"/>
          </ac:spMkLst>
        </pc:spChg>
        <pc:spChg chg="add del mod">
          <ac:chgData name="Fabio Di Troia" userId="7de80edd88c2c9de" providerId="LiveId" clId="{6DAB700A-E9A0-4F57-8371-D527B47FC50B}" dt="2023-03-31T19:27:48.364" v="7313" actId="478"/>
          <ac:spMkLst>
            <pc:docMk/>
            <pc:sldMk cId="830910425" sldId="374"/>
            <ac:spMk id="28" creationId="{1767BCD0-991A-7F10-F20B-49073976A15C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29" creationId="{07F76C72-AE22-6457-6838-2FF19FCE350D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30" creationId="{82ADC4B4-ECAD-5617-A65A-5F4CB5DD786D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31" creationId="{A8B548CC-E2F8-368C-481F-3911F500B76E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32" creationId="{5C0EAEDD-AB02-74A7-F060-684FCA00FA32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33" creationId="{50319D38-E1C2-5C86-6084-5A1A9C7A7A10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34" creationId="{14755D8D-0BBA-49A7-A3FC-F17BF9DE7B7E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35" creationId="{09BE15CE-597E-DB4A-0503-4C29869BBED6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36" creationId="{DC30E65C-DF3E-FAAB-9F48-69620FD76C38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37" creationId="{0CE2F1D8-4A28-FA5D-C1C8-08A5372842C4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38" creationId="{B9995C65-3720-B87E-12D4-04DC15FD0D5E}"/>
          </ac:spMkLst>
        </pc:spChg>
        <pc:spChg chg="add mod">
          <ac:chgData name="Fabio Di Troia" userId="7de80edd88c2c9de" providerId="LiveId" clId="{6DAB700A-E9A0-4F57-8371-D527B47FC50B}" dt="2023-03-31T19:27:31.614" v="7312"/>
          <ac:spMkLst>
            <pc:docMk/>
            <pc:sldMk cId="830910425" sldId="374"/>
            <ac:spMk id="41" creationId="{BF4A4698-2B5B-7C21-904A-E8ED067179FB}"/>
          </ac:spMkLst>
        </pc:spChg>
        <pc:cxnChg chg="del">
          <ac:chgData name="Fabio Di Troia" userId="7de80edd88c2c9de" providerId="LiveId" clId="{6DAB700A-E9A0-4F57-8371-D527B47FC50B}" dt="2023-03-31T19:27:31.384" v="7311" actId="478"/>
          <ac:cxnSpMkLst>
            <pc:docMk/>
            <pc:sldMk cId="830910425" sldId="374"/>
            <ac:cxnSpMk id="21" creationId="{C5D1633C-A022-4CD3-B8E0-66D88D6863E4}"/>
          </ac:cxnSpMkLst>
        </pc:cxnChg>
        <pc:cxnChg chg="del">
          <ac:chgData name="Fabio Di Troia" userId="7de80edd88c2c9de" providerId="LiveId" clId="{6DAB700A-E9A0-4F57-8371-D527B47FC50B}" dt="2023-03-31T19:27:31.384" v="7311" actId="478"/>
          <ac:cxnSpMkLst>
            <pc:docMk/>
            <pc:sldMk cId="830910425" sldId="374"/>
            <ac:cxnSpMk id="22" creationId="{5E4D130D-E59C-C49C-55BC-82747C800FC2}"/>
          </ac:cxnSpMkLst>
        </pc:cxnChg>
        <pc:cxnChg chg="add mod">
          <ac:chgData name="Fabio Di Troia" userId="7de80edd88c2c9de" providerId="LiveId" clId="{6DAB700A-E9A0-4F57-8371-D527B47FC50B}" dt="2023-03-31T19:27:31.614" v="7312"/>
          <ac:cxnSpMkLst>
            <pc:docMk/>
            <pc:sldMk cId="830910425" sldId="374"/>
            <ac:cxnSpMk id="39" creationId="{37C4A5C1-547E-B04F-22C2-91BEB7B6E8F3}"/>
          </ac:cxnSpMkLst>
        </pc:cxnChg>
        <pc:cxnChg chg="add mod">
          <ac:chgData name="Fabio Di Troia" userId="7de80edd88c2c9de" providerId="LiveId" clId="{6DAB700A-E9A0-4F57-8371-D527B47FC50B}" dt="2023-03-31T19:27:31.614" v="7312"/>
          <ac:cxnSpMkLst>
            <pc:docMk/>
            <pc:sldMk cId="830910425" sldId="374"/>
            <ac:cxnSpMk id="40" creationId="{845450C8-2B36-728F-A9BD-D46EB1FD68F1}"/>
          </ac:cxnSpMkLst>
        </pc:cxnChg>
      </pc:sldChg>
      <pc:sldChg chg="modSp add del mod">
        <pc:chgData name="Fabio Di Troia" userId="7de80edd88c2c9de" providerId="LiveId" clId="{6DAB700A-E9A0-4F57-8371-D527B47FC50B}" dt="2023-03-31T19:30:24.774" v="7543" actId="47"/>
        <pc:sldMkLst>
          <pc:docMk/>
          <pc:sldMk cId="16813178" sldId="375"/>
        </pc:sldMkLst>
        <pc:spChg chg="mod">
          <ac:chgData name="Fabio Di Troia" userId="7de80edd88c2c9de" providerId="LiveId" clId="{6DAB700A-E9A0-4F57-8371-D527B47FC50B}" dt="2023-03-31T19:29:41.548" v="7534" actId="27636"/>
          <ac:spMkLst>
            <pc:docMk/>
            <pc:sldMk cId="16813178" sldId="375"/>
            <ac:spMk id="3" creationId="{7ADC40E7-D239-562A-266D-FAC1913BEC3A}"/>
          </ac:spMkLst>
        </pc:spChg>
      </pc:sldChg>
      <pc:sldChg chg="addSp delSp modSp new del mod setBg">
        <pc:chgData name="Fabio Di Troia" userId="7de80edd88c2c9de" providerId="LiveId" clId="{6DAB700A-E9A0-4F57-8371-D527B47FC50B}" dt="2023-04-03T23:45:10.191" v="8650" actId="47"/>
        <pc:sldMkLst>
          <pc:docMk/>
          <pc:sldMk cId="3268254001" sldId="375"/>
        </pc:sldMkLst>
        <pc:spChg chg="mod">
          <ac:chgData name="Fabio Di Troia" userId="7de80edd88c2c9de" providerId="LiveId" clId="{6DAB700A-E9A0-4F57-8371-D527B47FC50B}" dt="2023-03-31T19:46:55.292" v="8081" actId="26606"/>
          <ac:spMkLst>
            <pc:docMk/>
            <pc:sldMk cId="3268254001" sldId="375"/>
            <ac:spMk id="2" creationId="{3C1B0229-DD7B-5E56-D389-589DFF42C491}"/>
          </ac:spMkLst>
        </pc:spChg>
        <pc:spChg chg="add del mod">
          <ac:chgData name="Fabio Di Troia" userId="7de80edd88c2c9de" providerId="LiveId" clId="{6DAB700A-E9A0-4F57-8371-D527B47FC50B}" dt="2023-03-31T19:46:55.292" v="8081" actId="26606"/>
          <ac:spMkLst>
            <pc:docMk/>
            <pc:sldMk cId="3268254001" sldId="375"/>
            <ac:spMk id="3" creationId="{C5864BA5-7C9C-B186-837A-25676015C7FD}"/>
          </ac:spMkLst>
        </pc:spChg>
        <pc:spChg chg="add">
          <ac:chgData name="Fabio Di Troia" userId="7de80edd88c2c9de" providerId="LiveId" clId="{6DAB700A-E9A0-4F57-8371-D527B47FC50B}" dt="2023-03-31T19:46:55.292" v="8081" actId="26606"/>
          <ac:spMkLst>
            <pc:docMk/>
            <pc:sldMk cId="3268254001" sldId="375"/>
            <ac:spMk id="8" creationId="{68717E5B-2C1D-4094-9D25-6FF6FBD92379}"/>
          </ac:spMkLst>
        </pc:spChg>
        <pc:spChg chg="add del">
          <ac:chgData name="Fabio Di Troia" userId="7de80edd88c2c9de" providerId="LiveId" clId="{6DAB700A-E9A0-4F57-8371-D527B47FC50B}" dt="2023-03-31T19:46:49.795" v="8080" actId="26606"/>
          <ac:spMkLst>
            <pc:docMk/>
            <pc:sldMk cId="3268254001" sldId="375"/>
            <ac:spMk id="9" creationId="{0C541B88-1AE9-40C3-AFD5-967787C1979F}"/>
          </ac:spMkLst>
        </pc:spChg>
        <pc:spChg chg="add">
          <ac:chgData name="Fabio Di Troia" userId="7de80edd88c2c9de" providerId="LiveId" clId="{6DAB700A-E9A0-4F57-8371-D527B47FC50B}" dt="2023-03-31T19:46:55.292" v="8081" actId="26606"/>
          <ac:spMkLst>
            <pc:docMk/>
            <pc:sldMk cId="3268254001" sldId="375"/>
            <ac:spMk id="10" creationId="{6B6E033A-DB2E-49B8-B600-B38E0C280263}"/>
          </ac:spMkLst>
        </pc:spChg>
        <pc:spChg chg="add del">
          <ac:chgData name="Fabio Di Troia" userId="7de80edd88c2c9de" providerId="LiveId" clId="{6DAB700A-E9A0-4F57-8371-D527B47FC50B}" dt="2023-03-31T19:46:49.795" v="8080" actId="26606"/>
          <ac:spMkLst>
            <pc:docMk/>
            <pc:sldMk cId="3268254001" sldId="375"/>
            <ac:spMk id="11" creationId="{E5F17139-31EE-46AC-B04F-DBBD852DD6CB}"/>
          </ac:spMkLst>
        </pc:spChg>
        <pc:spChg chg="add del">
          <ac:chgData name="Fabio Di Troia" userId="7de80edd88c2c9de" providerId="LiveId" clId="{6DAB700A-E9A0-4F57-8371-D527B47FC50B}" dt="2023-03-31T19:46:49.795" v="8080" actId="26606"/>
          <ac:spMkLst>
            <pc:docMk/>
            <pc:sldMk cId="3268254001" sldId="375"/>
            <ac:spMk id="17" creationId="{89D16701-DA76-4F72-BB63-E2C3FFBDFE0F}"/>
          </ac:spMkLst>
        </pc:spChg>
        <pc:spChg chg="add del">
          <ac:chgData name="Fabio Di Troia" userId="7de80edd88c2c9de" providerId="LiveId" clId="{6DAB700A-E9A0-4F57-8371-D527B47FC50B}" dt="2023-03-31T19:46:49.795" v="8080" actId="26606"/>
          <ac:spMkLst>
            <pc:docMk/>
            <pc:sldMk cId="3268254001" sldId="375"/>
            <ac:spMk id="19" creationId="{1CC28BE1-9DC6-43FE-9582-39F091098D77}"/>
          </ac:spMkLst>
        </pc:spChg>
        <pc:grpChg chg="add del">
          <ac:chgData name="Fabio Di Troia" userId="7de80edd88c2c9de" providerId="LiveId" clId="{6DAB700A-E9A0-4F57-8371-D527B47FC50B}" dt="2023-03-31T19:46:49.795" v="8080" actId="26606"/>
          <ac:grpSpMkLst>
            <pc:docMk/>
            <pc:sldMk cId="3268254001" sldId="375"/>
            <ac:grpSpMk id="13" creationId="{7CF625D3-71A3-4F30-A096-8EF334E959D0}"/>
          </ac:grpSpMkLst>
        </pc:grpChg>
        <pc:grpChg chg="add del">
          <ac:chgData name="Fabio Di Troia" userId="7de80edd88c2c9de" providerId="LiveId" clId="{6DAB700A-E9A0-4F57-8371-D527B47FC50B}" dt="2023-03-31T19:46:49.795" v="8080" actId="26606"/>
          <ac:grpSpMkLst>
            <pc:docMk/>
            <pc:sldMk cId="3268254001" sldId="375"/>
            <ac:grpSpMk id="21" creationId="{AF9AF3F3-CE0C-4125-BDD7-346487FA0B40}"/>
          </ac:grpSpMkLst>
        </pc:grpChg>
        <pc:graphicFrameChg chg="add del">
          <ac:chgData name="Fabio Di Troia" userId="7de80edd88c2c9de" providerId="LiveId" clId="{6DAB700A-E9A0-4F57-8371-D527B47FC50B}" dt="2023-03-31T19:46:49.795" v="8080" actId="26606"/>
          <ac:graphicFrameMkLst>
            <pc:docMk/>
            <pc:sldMk cId="3268254001" sldId="375"/>
            <ac:graphicFrameMk id="5" creationId="{99F71BB1-E688-F451-8B24-872FBC25A36A}"/>
          </ac:graphicFrameMkLst>
        </pc:graphicFrameChg>
      </pc:sldChg>
      <pc:sldChg chg="addSp modSp new del mod setBg">
        <pc:chgData name="Fabio Di Troia" userId="7de80edd88c2c9de" providerId="LiveId" clId="{6DAB700A-E9A0-4F57-8371-D527B47FC50B}" dt="2023-04-03T23:45:10.191" v="8650" actId="47"/>
        <pc:sldMkLst>
          <pc:docMk/>
          <pc:sldMk cId="3362385372" sldId="376"/>
        </pc:sldMkLst>
        <pc:spChg chg="mod">
          <ac:chgData name="Fabio Di Troia" userId="7de80edd88c2c9de" providerId="LiveId" clId="{6DAB700A-E9A0-4F57-8371-D527B47FC50B}" dt="2023-03-31T19:46:23.187" v="8078" actId="26606"/>
          <ac:spMkLst>
            <pc:docMk/>
            <pc:sldMk cId="3362385372" sldId="376"/>
            <ac:spMk id="2" creationId="{80CD2F8C-3CEE-EFB8-186C-A6C08AC82957}"/>
          </ac:spMkLst>
        </pc:spChg>
        <pc:spChg chg="mod">
          <ac:chgData name="Fabio Di Troia" userId="7de80edd88c2c9de" providerId="LiveId" clId="{6DAB700A-E9A0-4F57-8371-D527B47FC50B}" dt="2023-03-31T19:46:23.187" v="8078" actId="26606"/>
          <ac:spMkLst>
            <pc:docMk/>
            <pc:sldMk cId="3362385372" sldId="376"/>
            <ac:spMk id="3" creationId="{5A61C655-A493-70C3-23F2-7FAA734BF2F3}"/>
          </ac:spMkLst>
        </pc:spChg>
        <pc:spChg chg="add mod">
          <ac:chgData name="Fabio Di Troia" userId="7de80edd88c2c9de" providerId="LiveId" clId="{6DAB700A-E9A0-4F57-8371-D527B47FC50B}" dt="2023-03-31T19:46:23.187" v="8078" actId="26606"/>
          <ac:spMkLst>
            <pc:docMk/>
            <pc:sldMk cId="3362385372" sldId="376"/>
            <ac:spMk id="4" creationId="{2AACA226-254F-C477-4E16-0F4A8E74FB49}"/>
          </ac:spMkLst>
        </pc:spChg>
        <pc:spChg chg="add">
          <ac:chgData name="Fabio Di Troia" userId="7de80edd88c2c9de" providerId="LiveId" clId="{6DAB700A-E9A0-4F57-8371-D527B47FC50B}" dt="2023-03-31T19:46:23.187" v="8078" actId="26606"/>
          <ac:spMkLst>
            <pc:docMk/>
            <pc:sldMk cId="3362385372" sldId="376"/>
            <ac:spMk id="10" creationId="{7C1E5815-D54C-487F-A054-6D4930ADE3DF}"/>
          </ac:spMkLst>
        </pc:spChg>
        <pc:spChg chg="add">
          <ac:chgData name="Fabio Di Troia" userId="7de80edd88c2c9de" providerId="LiveId" clId="{6DAB700A-E9A0-4F57-8371-D527B47FC50B}" dt="2023-03-31T19:46:23.187" v="8078" actId="26606"/>
          <ac:spMkLst>
            <pc:docMk/>
            <pc:sldMk cId="3362385372" sldId="376"/>
            <ac:spMk id="12" creationId="{736F0DFD-0954-464F-BF12-DD2E6F6E0380}"/>
          </ac:spMkLst>
        </pc:spChg>
      </pc:sldChg>
      <pc:sldChg chg="delSp modSp add del mod">
        <pc:chgData name="Fabio Di Troia" userId="7de80edd88c2c9de" providerId="LiveId" clId="{6DAB700A-E9A0-4F57-8371-D527B47FC50B}" dt="2023-04-03T23:28:01.552" v="8104" actId="47"/>
        <pc:sldMkLst>
          <pc:docMk/>
          <pc:sldMk cId="0" sldId="377"/>
        </pc:sldMkLst>
        <pc:spChg chg="del mod">
          <ac:chgData name="Fabio Di Troia" userId="7de80edd88c2c9de" providerId="LiveId" clId="{6DAB700A-E9A0-4F57-8371-D527B47FC50B}" dt="2023-04-03T23:27:32.097" v="8103" actId="478"/>
          <ac:spMkLst>
            <pc:docMk/>
            <pc:sldMk cId="0" sldId="377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2.737" v="8105" actId="47"/>
        <pc:sldMkLst>
          <pc:docMk/>
          <pc:sldMk cId="0" sldId="378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78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3.095" v="8106" actId="47"/>
        <pc:sldMkLst>
          <pc:docMk/>
          <pc:sldMk cId="0" sldId="379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79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3.339" v="8107" actId="47"/>
        <pc:sldMkLst>
          <pc:docMk/>
          <pc:sldMk cId="0" sldId="380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0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3.546" v="8108" actId="47"/>
        <pc:sldMkLst>
          <pc:docMk/>
          <pc:sldMk cId="0" sldId="381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1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3.734" v="8109" actId="47"/>
        <pc:sldMkLst>
          <pc:docMk/>
          <pc:sldMk cId="0" sldId="382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2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3.910" v="8110" actId="47"/>
        <pc:sldMkLst>
          <pc:docMk/>
          <pc:sldMk cId="0" sldId="383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3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4.107" v="8111" actId="47"/>
        <pc:sldMkLst>
          <pc:docMk/>
          <pc:sldMk cId="0" sldId="384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4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4.295" v="8112" actId="47"/>
        <pc:sldMkLst>
          <pc:docMk/>
          <pc:sldMk cId="0" sldId="385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5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4.736" v="8113" actId="47"/>
        <pc:sldMkLst>
          <pc:docMk/>
          <pc:sldMk cId="0" sldId="386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6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28:05.762" v="8114" actId="47"/>
        <pc:sldMkLst>
          <pc:docMk/>
          <pc:sldMk cId="0" sldId="387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7"/>
            <ac:spMk id="5" creationId="{00000000-0000-0000-0000-000000000000}"/>
          </ac:spMkLst>
        </pc:spChg>
      </pc:sldChg>
      <pc:sldChg chg="modSp add del">
        <pc:chgData name="Fabio Di Troia" userId="7de80edd88c2c9de" providerId="LiveId" clId="{6DAB700A-E9A0-4F57-8371-D527B47FC50B}" dt="2023-04-03T23:37:42.813" v="8532" actId="47"/>
        <pc:sldMkLst>
          <pc:docMk/>
          <pc:sldMk cId="0" sldId="388"/>
        </pc:sldMkLst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8"/>
            <ac:spMk id="5" creationId="{00000000-0000-0000-0000-000000000000}"/>
          </ac:spMkLst>
        </pc:spChg>
      </pc:sldChg>
      <pc:sldChg chg="addSp delSp modSp add mod modTransition">
        <pc:chgData name="Fabio Di Troia" userId="7de80edd88c2c9de" providerId="LiveId" clId="{6DAB700A-E9A0-4F57-8371-D527B47FC50B}" dt="2023-04-04T00:29:36.865" v="8994"/>
        <pc:sldMkLst>
          <pc:docMk/>
          <pc:sldMk cId="0" sldId="389"/>
        </pc:sldMkLst>
        <pc:spChg chg="del">
          <ac:chgData name="Fabio Di Troia" userId="7de80edd88c2c9de" providerId="LiveId" clId="{6DAB700A-E9A0-4F57-8371-D527B47FC50B}" dt="2023-04-03T23:39:26.363" v="8554" actId="478"/>
          <ac:spMkLst>
            <pc:docMk/>
            <pc:sldMk cId="0" sldId="389"/>
            <ac:spMk id="2" creationId="{00000000-0000-0000-0000-000000000000}"/>
          </ac:spMkLst>
        </pc:spChg>
        <pc:spChg chg="mod">
          <ac:chgData name="Fabio Di Troia" userId="7de80edd88c2c9de" providerId="LiveId" clId="{6DAB700A-E9A0-4F57-8371-D527B47FC50B}" dt="2023-04-03T23:40:44.677" v="8592" actId="1076"/>
          <ac:spMkLst>
            <pc:docMk/>
            <pc:sldMk cId="0" sldId="389"/>
            <ac:spMk id="3" creationId="{00000000-0000-0000-0000-000000000000}"/>
          </ac:spMkLst>
        </pc:spChg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89"/>
            <ac:spMk id="5" creationId="{00000000-0000-0000-0000-000000000000}"/>
          </ac:spMkLst>
        </pc:spChg>
        <pc:spChg chg="add del mod">
          <ac:chgData name="Fabio Di Troia" userId="7de80edd88c2c9de" providerId="LiveId" clId="{6DAB700A-E9A0-4F57-8371-D527B47FC50B}" dt="2023-04-03T23:39:27.894" v="8556" actId="478"/>
          <ac:spMkLst>
            <pc:docMk/>
            <pc:sldMk cId="0" sldId="389"/>
            <ac:spMk id="6" creationId="{B807DD26-3A3A-B59C-857F-CDA46BB67415}"/>
          </ac:spMkLst>
        </pc:spChg>
        <pc:spChg chg="add del mod">
          <ac:chgData name="Fabio Di Troia" userId="7de80edd88c2c9de" providerId="LiveId" clId="{6DAB700A-E9A0-4F57-8371-D527B47FC50B}" dt="2023-04-04T00:29:32.864" v="8993" actId="478"/>
          <ac:spMkLst>
            <pc:docMk/>
            <pc:sldMk cId="0" sldId="389"/>
            <ac:spMk id="7" creationId="{D4ACACED-FE23-6142-67B6-41AA6DB7F24C}"/>
          </ac:spMkLst>
        </pc:spChg>
        <pc:spChg chg="add mod">
          <ac:chgData name="Fabio Di Troia" userId="7de80edd88c2c9de" providerId="LiveId" clId="{6DAB700A-E9A0-4F57-8371-D527B47FC50B}" dt="2023-04-04T00:29:36.865" v="8994"/>
          <ac:spMkLst>
            <pc:docMk/>
            <pc:sldMk cId="0" sldId="389"/>
            <ac:spMk id="8" creationId="{29902254-9183-D81E-FEF7-9CA3E0EC30DE}"/>
          </ac:spMkLst>
        </pc:spChg>
        <pc:cxnChg chg="mod">
          <ac:chgData name="Fabio Di Troia" userId="7de80edd88c2c9de" providerId="LiveId" clId="{6DAB700A-E9A0-4F57-8371-D527B47FC50B}" dt="2023-04-03T23:38:24.903" v="8542" actId="1582"/>
          <ac:cxnSpMkLst>
            <pc:docMk/>
            <pc:sldMk cId="0" sldId="389"/>
            <ac:cxnSpMk id="31" creationId="{00000000-0000-0000-0000-000000000000}"/>
          </ac:cxnSpMkLst>
        </pc:cxnChg>
        <pc:cxnChg chg="mod">
          <ac:chgData name="Fabio Di Troia" userId="7de80edd88c2c9de" providerId="LiveId" clId="{6DAB700A-E9A0-4F57-8371-D527B47FC50B}" dt="2023-04-03T23:38:17.609" v="8541" actId="1036"/>
          <ac:cxnSpMkLst>
            <pc:docMk/>
            <pc:sldMk cId="0" sldId="389"/>
            <ac:cxnSpMk id="42" creationId="{00000000-0000-0000-0000-000000000000}"/>
          </ac:cxnSpMkLst>
        </pc:cxnChg>
        <pc:cxnChg chg="mod">
          <ac:chgData name="Fabio Di Troia" userId="7de80edd88c2c9de" providerId="LiveId" clId="{6DAB700A-E9A0-4F57-8371-D527B47FC50B}" dt="2023-04-03T23:38:03.986" v="8533" actId="1582"/>
          <ac:cxnSpMkLst>
            <pc:docMk/>
            <pc:sldMk cId="0" sldId="389"/>
            <ac:cxnSpMk id="46" creationId="{00000000-0000-0000-0000-000000000000}"/>
          </ac:cxnSpMkLst>
        </pc:cxnChg>
        <pc:cxnChg chg="mod">
          <ac:chgData name="Fabio Di Troia" userId="7de80edd88c2c9de" providerId="LiveId" clId="{6DAB700A-E9A0-4F57-8371-D527B47FC50B}" dt="2023-04-03T23:38:03.986" v="8533" actId="1582"/>
          <ac:cxnSpMkLst>
            <pc:docMk/>
            <pc:sldMk cId="0" sldId="389"/>
            <ac:cxnSpMk id="49" creationId="{00000000-0000-0000-0000-000000000000}"/>
          </ac:cxnSpMkLst>
        </pc:cxnChg>
        <pc:cxnChg chg="mod">
          <ac:chgData name="Fabio Di Troia" userId="7de80edd88c2c9de" providerId="LiveId" clId="{6DAB700A-E9A0-4F57-8371-D527B47FC50B}" dt="2023-04-03T23:38:03.986" v="8533" actId="1582"/>
          <ac:cxnSpMkLst>
            <pc:docMk/>
            <pc:sldMk cId="0" sldId="389"/>
            <ac:cxnSpMk id="50" creationId="{00000000-0000-0000-0000-000000000000}"/>
          </ac:cxnSpMkLst>
        </pc:cxnChg>
        <pc:cxnChg chg="mod">
          <ac:chgData name="Fabio Di Troia" userId="7de80edd88c2c9de" providerId="LiveId" clId="{6DAB700A-E9A0-4F57-8371-D527B47FC50B}" dt="2023-04-03T23:38:14.881" v="8537" actId="1582"/>
          <ac:cxnSpMkLst>
            <pc:docMk/>
            <pc:sldMk cId="0" sldId="389"/>
            <ac:cxnSpMk id="52" creationId="{00000000-0000-0000-0000-000000000000}"/>
          </ac:cxnSpMkLst>
        </pc:cxnChg>
        <pc:cxnChg chg="mod">
          <ac:chgData name="Fabio Di Troia" userId="7de80edd88c2c9de" providerId="LiveId" clId="{6DAB700A-E9A0-4F57-8371-D527B47FC50B}" dt="2023-04-03T23:38:03.986" v="8533" actId="1582"/>
          <ac:cxnSpMkLst>
            <pc:docMk/>
            <pc:sldMk cId="0" sldId="389"/>
            <ac:cxnSpMk id="54" creationId="{00000000-0000-0000-0000-000000000000}"/>
          </ac:cxnSpMkLst>
        </pc:cxnChg>
      </pc:sldChg>
      <pc:sldChg chg="addSp delSp modSp add del mod">
        <pc:chgData name="Fabio Di Troia" userId="7de80edd88c2c9de" providerId="LiveId" clId="{6DAB700A-E9A0-4F57-8371-D527B47FC50B}" dt="2023-04-03T23:40:40.290" v="8590" actId="1076"/>
        <pc:sldMkLst>
          <pc:docMk/>
          <pc:sldMk cId="0" sldId="390"/>
        </pc:sldMkLst>
        <pc:spChg chg="del">
          <ac:chgData name="Fabio Di Troia" userId="7de80edd88c2c9de" providerId="LiveId" clId="{6DAB700A-E9A0-4F57-8371-D527B47FC50B}" dt="2023-04-03T23:39:19.441" v="8553" actId="478"/>
          <ac:spMkLst>
            <pc:docMk/>
            <pc:sldMk cId="0" sldId="390"/>
            <ac:spMk id="2" creationId="{00000000-0000-0000-0000-000000000000}"/>
          </ac:spMkLst>
        </pc:spChg>
        <pc:spChg chg="mod">
          <ac:chgData name="Fabio Di Troia" userId="7de80edd88c2c9de" providerId="LiveId" clId="{6DAB700A-E9A0-4F57-8371-D527B47FC50B}" dt="2023-04-03T23:40:40.290" v="8590" actId="1076"/>
          <ac:spMkLst>
            <pc:docMk/>
            <pc:sldMk cId="0" sldId="390"/>
            <ac:spMk id="3" creationId="{00000000-0000-0000-0000-000000000000}"/>
          </ac:spMkLst>
        </pc:spChg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90"/>
            <ac:spMk id="5" creationId="{00000000-0000-0000-0000-000000000000}"/>
          </ac:spMkLst>
        </pc:spChg>
        <pc:spChg chg="add mod">
          <ac:chgData name="Fabio Di Troia" userId="7de80edd88c2c9de" providerId="LiveId" clId="{6DAB700A-E9A0-4F57-8371-D527B47FC50B}" dt="2023-04-03T23:39:40.775" v="8571"/>
          <ac:spMkLst>
            <pc:docMk/>
            <pc:sldMk cId="0" sldId="390"/>
            <ac:spMk id="6" creationId="{11184CE5-9F46-CE3B-F4F4-32A413B76266}"/>
          </ac:spMkLst>
        </pc:spChg>
      </pc:sldChg>
      <pc:sldChg chg="addSp delSp modSp add mod">
        <pc:chgData name="Fabio Di Troia" userId="7de80edd88c2c9de" providerId="LiveId" clId="{6DAB700A-E9A0-4F57-8371-D527B47FC50B}" dt="2023-04-03T23:40:34.763" v="8588" actId="1076"/>
        <pc:sldMkLst>
          <pc:docMk/>
          <pc:sldMk cId="0" sldId="391"/>
        </pc:sldMkLst>
        <pc:spChg chg="del">
          <ac:chgData name="Fabio Di Troia" userId="7de80edd88c2c9de" providerId="LiveId" clId="{6DAB700A-E9A0-4F57-8371-D527B47FC50B}" dt="2023-04-03T23:40:24.963" v="8574" actId="478"/>
          <ac:spMkLst>
            <pc:docMk/>
            <pc:sldMk cId="0" sldId="391"/>
            <ac:spMk id="2" creationId="{00000000-0000-0000-0000-000000000000}"/>
          </ac:spMkLst>
        </pc:spChg>
        <pc:spChg chg="mod">
          <ac:chgData name="Fabio Di Troia" userId="7de80edd88c2c9de" providerId="LiveId" clId="{6DAB700A-E9A0-4F57-8371-D527B47FC50B}" dt="2023-04-03T23:40:34.763" v="8588" actId="1076"/>
          <ac:spMkLst>
            <pc:docMk/>
            <pc:sldMk cId="0" sldId="391"/>
            <ac:spMk id="3" creationId="{00000000-0000-0000-0000-000000000000}"/>
          </ac:spMkLst>
        </pc:spChg>
        <pc:spChg chg="mod">
          <ac:chgData name="Fabio Di Troia" userId="7de80edd88c2c9de" providerId="LiveId" clId="{6DAB700A-E9A0-4F57-8371-D527B47FC50B}" dt="2023-04-03T23:27:15.165" v="8102"/>
          <ac:spMkLst>
            <pc:docMk/>
            <pc:sldMk cId="0" sldId="391"/>
            <ac:spMk id="5" creationId="{00000000-0000-0000-0000-000000000000}"/>
          </ac:spMkLst>
        </pc:spChg>
        <pc:spChg chg="add del mod">
          <ac:chgData name="Fabio Di Troia" userId="7de80edd88c2c9de" providerId="LiveId" clId="{6DAB700A-E9A0-4F57-8371-D527B47FC50B}" dt="2023-04-03T23:40:26.146" v="8575" actId="478"/>
          <ac:spMkLst>
            <pc:docMk/>
            <pc:sldMk cId="0" sldId="391"/>
            <ac:spMk id="6" creationId="{D696FA17-038C-5CDE-CE35-36E571AB2905}"/>
          </ac:spMkLst>
        </pc:spChg>
        <pc:spChg chg="add mod">
          <ac:chgData name="Fabio Di Troia" userId="7de80edd88c2c9de" providerId="LiveId" clId="{6DAB700A-E9A0-4F57-8371-D527B47FC50B}" dt="2023-04-03T23:40:26.409" v="8576"/>
          <ac:spMkLst>
            <pc:docMk/>
            <pc:sldMk cId="0" sldId="391"/>
            <ac:spMk id="7" creationId="{E896CB22-BABE-B33A-43F1-014110C5E7C7}"/>
          </ac:spMkLst>
        </pc:spChg>
      </pc:sldChg>
      <pc:sldChg chg="add del">
        <pc:chgData name="Fabio Di Troia" userId="7de80edd88c2c9de" providerId="LiveId" clId="{6DAB700A-E9A0-4F57-8371-D527B47FC50B}" dt="2023-04-03T23:40:57.167" v="8593" actId="47"/>
        <pc:sldMkLst>
          <pc:docMk/>
          <pc:sldMk cId="281266973" sldId="392"/>
        </pc:sldMkLst>
      </pc:sldChg>
      <pc:sldChg chg="addSp modSp new mod setBg">
        <pc:chgData name="Fabio Di Troia" userId="7de80edd88c2c9de" providerId="LiveId" clId="{6DAB700A-E9A0-4F57-8371-D527B47FC50B}" dt="2023-04-03T23:41:57.957" v="8620" actId="26606"/>
        <pc:sldMkLst>
          <pc:docMk/>
          <pc:sldMk cId="3691751301" sldId="392"/>
        </pc:sldMkLst>
        <pc:spChg chg="mod">
          <ac:chgData name="Fabio Di Troia" userId="7de80edd88c2c9de" providerId="LiveId" clId="{6DAB700A-E9A0-4F57-8371-D527B47FC50B}" dt="2023-04-03T23:41:57.957" v="8620" actId="26606"/>
          <ac:spMkLst>
            <pc:docMk/>
            <pc:sldMk cId="3691751301" sldId="392"/>
            <ac:spMk id="2" creationId="{DBD3FEEB-F7C7-F2F2-E577-3B1F260A153D}"/>
          </ac:spMkLst>
        </pc:spChg>
        <pc:spChg chg="mod">
          <ac:chgData name="Fabio Di Troia" userId="7de80edd88c2c9de" providerId="LiveId" clId="{6DAB700A-E9A0-4F57-8371-D527B47FC50B}" dt="2023-04-03T23:41:57.957" v="8620" actId="26606"/>
          <ac:spMkLst>
            <pc:docMk/>
            <pc:sldMk cId="3691751301" sldId="392"/>
            <ac:spMk id="3" creationId="{B55173FF-5BF8-058F-5310-0691314CCF9F}"/>
          </ac:spMkLst>
        </pc:spChg>
        <pc:spChg chg="add">
          <ac:chgData name="Fabio Di Troia" userId="7de80edd88c2c9de" providerId="LiveId" clId="{6DAB700A-E9A0-4F57-8371-D527B47FC50B}" dt="2023-04-03T23:41:57.957" v="8620" actId="26606"/>
          <ac:spMkLst>
            <pc:docMk/>
            <pc:sldMk cId="3691751301" sldId="392"/>
            <ac:spMk id="9" creationId="{7D9D36D6-2AC5-46A1-A849-4C82D5264A3A}"/>
          </ac:spMkLst>
        </pc:spChg>
        <pc:picChg chg="add">
          <ac:chgData name="Fabio Di Troia" userId="7de80edd88c2c9de" providerId="LiveId" clId="{6DAB700A-E9A0-4F57-8371-D527B47FC50B}" dt="2023-04-03T23:41:57.957" v="8620" actId="26606"/>
          <ac:picMkLst>
            <pc:docMk/>
            <pc:sldMk cId="3691751301" sldId="392"/>
            <ac:picMk id="5" creationId="{77187367-3449-F682-0E4D-21528ECD3A5B}"/>
          </ac:picMkLst>
        </pc:picChg>
      </pc:sldChg>
      <pc:sldChg chg="add del">
        <pc:chgData name="Fabio Di Troia" userId="7de80edd88c2c9de" providerId="LiveId" clId="{6DAB700A-E9A0-4F57-8371-D527B47FC50B}" dt="2023-04-03T23:40:58.032" v="8594" actId="47"/>
        <pc:sldMkLst>
          <pc:docMk/>
          <pc:sldMk cId="422036606" sldId="393"/>
        </pc:sldMkLst>
      </pc:sldChg>
      <pc:sldChg chg="addSp modSp new mod setBg">
        <pc:chgData name="Fabio Di Troia" userId="7de80edd88c2c9de" providerId="LiveId" clId="{6DAB700A-E9A0-4F57-8371-D527B47FC50B}" dt="2023-04-03T23:42:34.881" v="8649" actId="26606"/>
        <pc:sldMkLst>
          <pc:docMk/>
          <pc:sldMk cId="3609564419" sldId="393"/>
        </pc:sldMkLst>
        <pc:spChg chg="mod">
          <ac:chgData name="Fabio Di Troia" userId="7de80edd88c2c9de" providerId="LiveId" clId="{6DAB700A-E9A0-4F57-8371-D527B47FC50B}" dt="2023-04-03T23:42:34.881" v="8649" actId="26606"/>
          <ac:spMkLst>
            <pc:docMk/>
            <pc:sldMk cId="3609564419" sldId="393"/>
            <ac:spMk id="2" creationId="{465773F0-CEB9-07E0-923E-D8F095D71458}"/>
          </ac:spMkLst>
        </pc:spChg>
        <pc:spChg chg="mod">
          <ac:chgData name="Fabio Di Troia" userId="7de80edd88c2c9de" providerId="LiveId" clId="{6DAB700A-E9A0-4F57-8371-D527B47FC50B}" dt="2023-04-03T23:42:34.881" v="8649" actId="26606"/>
          <ac:spMkLst>
            <pc:docMk/>
            <pc:sldMk cId="3609564419" sldId="393"/>
            <ac:spMk id="3" creationId="{FA031943-CFB0-9719-639D-4E1DA5D81D38}"/>
          </ac:spMkLst>
        </pc:spChg>
        <pc:spChg chg="add">
          <ac:chgData name="Fabio Di Troia" userId="7de80edd88c2c9de" providerId="LiveId" clId="{6DAB700A-E9A0-4F57-8371-D527B47FC50B}" dt="2023-04-03T23:42:34.881" v="8649" actId="26606"/>
          <ac:spMkLst>
            <pc:docMk/>
            <pc:sldMk cId="3609564419" sldId="393"/>
            <ac:spMk id="9" creationId="{7D9D36D6-2AC5-46A1-A849-4C82D5264A3A}"/>
          </ac:spMkLst>
        </pc:spChg>
        <pc:picChg chg="add">
          <ac:chgData name="Fabio Di Troia" userId="7de80edd88c2c9de" providerId="LiveId" clId="{6DAB700A-E9A0-4F57-8371-D527B47FC50B}" dt="2023-04-03T23:42:34.881" v="8649" actId="26606"/>
          <ac:picMkLst>
            <pc:docMk/>
            <pc:sldMk cId="3609564419" sldId="393"/>
            <ac:picMk id="5" creationId="{9512C8EA-43B7-520C-3348-5890192CF0C3}"/>
          </ac:picMkLst>
        </pc:picChg>
      </pc:sldChg>
      <pc:sldChg chg="add del">
        <pc:chgData name="Fabio Di Troia" userId="7de80edd88c2c9de" providerId="LiveId" clId="{6DAB700A-E9A0-4F57-8371-D527B47FC50B}" dt="2023-04-03T23:40:58.855" v="8595" actId="47"/>
        <pc:sldMkLst>
          <pc:docMk/>
          <pc:sldMk cId="180002236" sldId="394"/>
        </pc:sldMkLst>
      </pc:sldChg>
      <pc:sldChg chg="add del">
        <pc:chgData name="Fabio Di Troia" userId="7de80edd88c2c9de" providerId="LiveId" clId="{6DAB700A-E9A0-4F57-8371-D527B47FC50B}" dt="2023-04-03T23:41:00.273" v="8596" actId="47"/>
        <pc:sldMkLst>
          <pc:docMk/>
          <pc:sldMk cId="1134571734" sldId="395"/>
        </pc:sldMkLst>
      </pc:sldChg>
      <pc:sldChg chg="add del">
        <pc:chgData name="Fabio Di Troia" userId="7de80edd88c2c9de" providerId="LiveId" clId="{6DAB700A-E9A0-4F57-8371-D527B47FC50B}" dt="2023-04-03T23:41:01.005" v="8597" actId="47"/>
        <pc:sldMkLst>
          <pc:docMk/>
          <pc:sldMk cId="2641908918" sldId="396"/>
        </pc:sldMkLst>
      </pc:sldChg>
      <pc:sldChg chg="add del">
        <pc:chgData name="Fabio Di Troia" userId="7de80edd88c2c9de" providerId="LiveId" clId="{6DAB700A-E9A0-4F57-8371-D527B47FC50B}" dt="2023-04-03T23:41:01.811" v="8598" actId="47"/>
        <pc:sldMkLst>
          <pc:docMk/>
          <pc:sldMk cId="3431007336" sldId="397"/>
        </pc:sldMkLst>
      </pc:sldChg>
      <pc:sldChg chg="add del">
        <pc:chgData name="Fabio Di Troia" userId="7de80edd88c2c9de" providerId="LiveId" clId="{6DAB700A-E9A0-4F57-8371-D527B47FC50B}" dt="2023-04-03T23:41:03.206" v="8599" actId="47"/>
        <pc:sldMkLst>
          <pc:docMk/>
          <pc:sldMk cId="4041141777" sldId="398"/>
        </pc:sldMkLst>
      </pc:sldChg>
      <pc:sldChg chg="add del">
        <pc:chgData name="Fabio Di Troia" userId="7de80edd88c2c9de" providerId="LiveId" clId="{6DAB700A-E9A0-4F57-8371-D527B47FC50B}" dt="2023-04-03T23:41:03.783" v="8600" actId="47"/>
        <pc:sldMkLst>
          <pc:docMk/>
          <pc:sldMk cId="1089187831" sldId="399"/>
        </pc:sldMkLst>
      </pc:sldChg>
    </pc:docChg>
  </pc:docChgLst>
  <pc:docChgLst>
    <pc:chgData name="Fabio Di Troia" userId="7de80edd88c2c9de" providerId="LiveId" clId="{63B69153-22A5-3945-AF7A-909AAE6AA024}"/>
    <pc:docChg chg="custSel addSld delSld modSld">
      <pc:chgData name="Fabio Di Troia" userId="7de80edd88c2c9de" providerId="LiveId" clId="{63B69153-22A5-3945-AF7A-909AAE6AA024}" dt="2023-04-06T22:03:29.992" v="26" actId="2696"/>
      <pc:docMkLst>
        <pc:docMk/>
      </pc:docMkLst>
      <pc:sldChg chg="addSp delSp mod">
        <pc:chgData name="Fabio Di Troia" userId="7de80edd88c2c9de" providerId="LiveId" clId="{63B69153-22A5-3945-AF7A-909AAE6AA024}" dt="2023-04-06T19:32:33.647" v="2" actId="478"/>
        <pc:sldMkLst>
          <pc:docMk/>
          <pc:sldMk cId="2225732606" sldId="288"/>
        </pc:sldMkLst>
        <pc:spChg chg="add del">
          <ac:chgData name="Fabio Di Troia" userId="7de80edd88c2c9de" providerId="LiveId" clId="{63B69153-22A5-3945-AF7A-909AAE6AA024}" dt="2023-04-06T19:32:33.647" v="2" actId="478"/>
          <ac:spMkLst>
            <pc:docMk/>
            <pc:sldMk cId="2225732606" sldId="288"/>
            <ac:spMk id="8" creationId="{9B957C2C-B9A6-F62E-BA20-DF60204974EE}"/>
          </ac:spMkLst>
        </pc:spChg>
      </pc:sldChg>
      <pc:sldChg chg="modSp mod">
        <pc:chgData name="Fabio Di Troia" userId="7de80edd88c2c9de" providerId="LiveId" clId="{63B69153-22A5-3945-AF7A-909AAE6AA024}" dt="2023-04-06T19:18:37.092" v="0" actId="207"/>
        <pc:sldMkLst>
          <pc:docMk/>
          <pc:sldMk cId="328315692" sldId="331"/>
        </pc:sldMkLst>
        <pc:spChg chg="mod">
          <ac:chgData name="Fabio Di Troia" userId="7de80edd88c2c9de" providerId="LiveId" clId="{63B69153-22A5-3945-AF7A-909AAE6AA024}" dt="2023-04-06T19:18:37.092" v="0" actId="207"/>
          <ac:spMkLst>
            <pc:docMk/>
            <pc:sldMk cId="328315692" sldId="331"/>
            <ac:spMk id="8" creationId="{F6A3DFBC-A71A-D99B-AA0A-1D6AF5769E34}"/>
          </ac:spMkLst>
        </pc:spChg>
      </pc:sldChg>
      <pc:sldChg chg="modSp new del mod">
        <pc:chgData name="Fabio Di Troia" userId="7de80edd88c2c9de" providerId="LiveId" clId="{63B69153-22A5-3945-AF7A-909AAE6AA024}" dt="2023-04-06T22:03:29.992" v="26" actId="2696"/>
        <pc:sldMkLst>
          <pc:docMk/>
          <pc:sldMk cId="166738422" sldId="394"/>
        </pc:sldMkLst>
        <pc:spChg chg="mod">
          <ac:chgData name="Fabio Di Troia" userId="7de80edd88c2c9de" providerId="LiveId" clId="{63B69153-22A5-3945-AF7A-909AAE6AA024}" dt="2023-04-06T19:33:22.825" v="11" actId="20577"/>
          <ac:spMkLst>
            <pc:docMk/>
            <pc:sldMk cId="166738422" sldId="394"/>
            <ac:spMk id="2" creationId="{D6F09216-6A61-3A6D-2EFC-DB53C7F53972}"/>
          </ac:spMkLst>
        </pc:spChg>
        <pc:spChg chg="mod">
          <ac:chgData name="Fabio Di Troia" userId="7de80edd88c2c9de" providerId="LiveId" clId="{63B69153-22A5-3945-AF7A-909AAE6AA024}" dt="2023-04-06T19:33:32.529" v="25" actId="20577"/>
          <ac:spMkLst>
            <pc:docMk/>
            <pc:sldMk cId="166738422" sldId="394"/>
            <ac:spMk id="3" creationId="{FF687B19-86EE-A2CD-F1B1-6F402D6E3540}"/>
          </ac:spMkLst>
        </pc:spChg>
      </pc:sldChg>
    </pc:docChg>
  </pc:docChgLst>
  <pc:docChgLst>
    <pc:chgData name="Fabio Di Troia" userId="7de80edd88c2c9de" providerId="LiveId" clId="{AA363B49-2B3B-4DDD-B831-C040B7BC4E8A}"/>
    <pc:docChg chg="undo custSel addSld delSld modSld">
      <pc:chgData name="Fabio Di Troia" userId="7de80edd88c2c9de" providerId="LiveId" clId="{AA363B49-2B3B-4DDD-B831-C040B7BC4E8A}" dt="2024-11-12T19:06:16.128" v="609"/>
      <pc:docMkLst>
        <pc:docMk/>
      </pc:docMkLst>
      <pc:sldChg chg="add del">
        <pc:chgData name="Fabio Di Troia" userId="7de80edd88c2c9de" providerId="LiveId" clId="{AA363B49-2B3B-4DDD-B831-C040B7BC4E8A}" dt="2024-11-05T16:31:37.151" v="8" actId="47"/>
        <pc:sldMkLst>
          <pc:docMk/>
          <pc:sldMk cId="1801089912" sldId="271"/>
        </pc:sldMkLst>
      </pc:sldChg>
      <pc:sldChg chg="add del">
        <pc:chgData name="Fabio Di Troia" userId="7de80edd88c2c9de" providerId="LiveId" clId="{AA363B49-2B3B-4DDD-B831-C040B7BC4E8A}" dt="2024-11-05T16:31:37.819" v="9" actId="47"/>
        <pc:sldMkLst>
          <pc:docMk/>
          <pc:sldMk cId="4051855807" sldId="272"/>
        </pc:sldMkLst>
      </pc:sldChg>
      <pc:sldChg chg="add del">
        <pc:chgData name="Fabio Di Troia" userId="7de80edd88c2c9de" providerId="LiveId" clId="{AA363B49-2B3B-4DDD-B831-C040B7BC4E8A}" dt="2024-11-05T16:31:33.445" v="5" actId="47"/>
        <pc:sldMkLst>
          <pc:docMk/>
          <pc:sldMk cId="2837624350" sldId="273"/>
        </pc:sldMkLst>
      </pc:sldChg>
      <pc:sldChg chg="modNotesTx">
        <pc:chgData name="Fabio Di Troia" userId="7de80edd88c2c9de" providerId="LiveId" clId="{AA363B49-2B3B-4DDD-B831-C040B7BC4E8A}" dt="2024-11-12T17:38:50.867" v="111"/>
        <pc:sldMkLst>
          <pc:docMk/>
          <pc:sldMk cId="3163123397" sldId="314"/>
        </pc:sldMkLst>
      </pc:sldChg>
      <pc:sldChg chg="modSp new mod">
        <pc:chgData name="Fabio Di Troia" userId="7de80edd88c2c9de" providerId="LiveId" clId="{AA363B49-2B3B-4DDD-B831-C040B7BC4E8A}" dt="2024-11-12T18:00:54.987" v="258" actId="12"/>
        <pc:sldMkLst>
          <pc:docMk/>
          <pc:sldMk cId="1720186782" sldId="396"/>
        </pc:sldMkLst>
        <pc:spChg chg="mod">
          <ac:chgData name="Fabio Di Troia" userId="7de80edd88c2c9de" providerId="LiveId" clId="{AA363B49-2B3B-4DDD-B831-C040B7BC4E8A}" dt="2024-11-12T18:00:28.243" v="170" actId="6549"/>
          <ac:spMkLst>
            <pc:docMk/>
            <pc:sldMk cId="1720186782" sldId="396"/>
            <ac:spMk id="2" creationId="{035E2D61-CE88-C321-527D-73E339313770}"/>
          </ac:spMkLst>
        </pc:spChg>
        <pc:spChg chg="mod">
          <ac:chgData name="Fabio Di Troia" userId="7de80edd88c2c9de" providerId="LiveId" clId="{AA363B49-2B3B-4DDD-B831-C040B7BC4E8A}" dt="2024-11-12T18:00:54.987" v="258" actId="12"/>
          <ac:spMkLst>
            <pc:docMk/>
            <pc:sldMk cId="1720186782" sldId="396"/>
            <ac:spMk id="3" creationId="{E5B9D58D-FDD5-35A3-C3C3-419CACC51E00}"/>
          </ac:spMkLst>
        </pc:spChg>
      </pc:sldChg>
      <pc:sldChg chg="new del">
        <pc:chgData name="Fabio Di Troia" userId="7de80edd88c2c9de" providerId="LiveId" clId="{AA363B49-2B3B-4DDD-B831-C040B7BC4E8A}" dt="2024-11-05T16:31:17.012" v="1" actId="47"/>
        <pc:sldMkLst>
          <pc:docMk/>
          <pc:sldMk cId="4040385611" sldId="396"/>
        </pc:sldMkLst>
      </pc:sldChg>
      <pc:sldChg chg="addSp modSp new mod modTransition modAnim modNotesTx">
        <pc:chgData name="Fabio Di Troia" userId="7de80edd88c2c9de" providerId="LiveId" clId="{AA363B49-2B3B-4DDD-B831-C040B7BC4E8A}" dt="2024-11-12T19:05:30.245" v="606"/>
        <pc:sldMkLst>
          <pc:docMk/>
          <pc:sldMk cId="4178463444" sldId="397"/>
        </pc:sldMkLst>
        <pc:spChg chg="add mod">
          <ac:chgData name="Fabio Di Troia" userId="7de80edd88c2c9de" providerId="LiveId" clId="{AA363B49-2B3B-4DDD-B831-C040B7BC4E8A}" dt="2024-11-12T19:05:12.468" v="602" actId="1076"/>
          <ac:spMkLst>
            <pc:docMk/>
            <pc:sldMk cId="4178463444" sldId="397"/>
            <ac:spMk id="6" creationId="{E4D6AAF9-F342-9FE4-A1CA-93CAA8D3E317}"/>
          </ac:spMkLst>
        </pc:spChg>
        <pc:picChg chg="add mod">
          <ac:chgData name="Fabio Di Troia" userId="7de80edd88c2c9de" providerId="LiveId" clId="{AA363B49-2B3B-4DDD-B831-C040B7BC4E8A}" dt="2024-11-12T18:00:14.288" v="161" actId="1076"/>
          <ac:picMkLst>
            <pc:docMk/>
            <pc:sldMk cId="4178463444" sldId="397"/>
            <ac:picMk id="3" creationId="{35AD460E-967A-6186-F3A9-FB4EF1C69C28}"/>
          </ac:picMkLst>
        </pc:picChg>
        <pc:picChg chg="add mod">
          <ac:chgData name="Fabio Di Troia" userId="7de80edd88c2c9de" providerId="LiveId" clId="{AA363B49-2B3B-4DDD-B831-C040B7BC4E8A}" dt="2024-11-12T18:01:16.941" v="260" actId="1076"/>
          <ac:picMkLst>
            <pc:docMk/>
            <pc:sldMk cId="4178463444" sldId="397"/>
            <ac:picMk id="5" creationId="{16774F3A-560E-7487-8CE0-22D40730A241}"/>
          </ac:picMkLst>
        </pc:picChg>
        <pc:cxnChg chg="add mod">
          <ac:chgData name="Fabio Di Troia" userId="7de80edd88c2c9de" providerId="LiveId" clId="{AA363B49-2B3B-4DDD-B831-C040B7BC4E8A}" dt="2024-11-12T19:05:22.259" v="605" actId="208"/>
          <ac:cxnSpMkLst>
            <pc:docMk/>
            <pc:sldMk cId="4178463444" sldId="397"/>
            <ac:cxnSpMk id="8" creationId="{5AA4D6A8-3831-6BAF-7C6F-69EAED4748E5}"/>
          </ac:cxnSpMkLst>
        </pc:cxnChg>
      </pc:sldChg>
      <pc:sldChg chg="addSp modSp new mod modTransition modNotesTx">
        <pc:chgData name="Fabio Di Troia" userId="7de80edd88c2c9de" providerId="LiveId" clId="{AA363B49-2B3B-4DDD-B831-C040B7BC4E8A}" dt="2024-11-12T19:03:03.362" v="511" actId="20577"/>
        <pc:sldMkLst>
          <pc:docMk/>
          <pc:sldMk cId="3788341724" sldId="398"/>
        </pc:sldMkLst>
        <pc:picChg chg="add mod">
          <ac:chgData name="Fabio Di Troia" userId="7de80edd88c2c9de" providerId="LiveId" clId="{AA363B49-2B3B-4DDD-B831-C040B7BC4E8A}" dt="2024-11-12T18:03:20.920" v="267" actId="1076"/>
          <ac:picMkLst>
            <pc:docMk/>
            <pc:sldMk cId="3788341724" sldId="398"/>
            <ac:picMk id="3" creationId="{E3440D75-CBE0-59AC-F098-AF4AEE51AE57}"/>
          </ac:picMkLst>
        </pc:picChg>
        <pc:picChg chg="add mod">
          <ac:chgData name="Fabio Di Troia" userId="7de80edd88c2c9de" providerId="LiveId" clId="{AA363B49-2B3B-4DDD-B831-C040B7BC4E8A}" dt="2024-11-12T18:03:22.447" v="268" actId="1076"/>
          <ac:picMkLst>
            <pc:docMk/>
            <pc:sldMk cId="3788341724" sldId="398"/>
            <ac:picMk id="5" creationId="{58F29EA5-5B7D-6D04-BA94-D368FABB1873}"/>
          </ac:picMkLst>
        </pc:picChg>
      </pc:sldChg>
      <pc:sldChg chg="addSp modSp new mod modTransition">
        <pc:chgData name="Fabio Di Troia" userId="7de80edd88c2c9de" providerId="LiveId" clId="{AA363B49-2B3B-4DDD-B831-C040B7BC4E8A}" dt="2024-11-12T19:05:42.690" v="607"/>
        <pc:sldMkLst>
          <pc:docMk/>
          <pc:sldMk cId="1431069914" sldId="399"/>
        </pc:sldMkLst>
        <pc:picChg chg="add mod">
          <ac:chgData name="Fabio Di Troia" userId="7de80edd88c2c9de" providerId="LiveId" clId="{AA363B49-2B3B-4DDD-B831-C040B7BC4E8A}" dt="2024-11-12T18:03:53.189" v="269" actId="1076"/>
          <ac:picMkLst>
            <pc:docMk/>
            <pc:sldMk cId="1431069914" sldId="399"/>
            <ac:picMk id="3" creationId="{A7DFBC08-5F21-E865-5422-DFF9C3601B28}"/>
          </ac:picMkLst>
        </pc:picChg>
        <pc:picChg chg="add mod">
          <ac:chgData name="Fabio Di Troia" userId="7de80edd88c2c9de" providerId="LiveId" clId="{AA363B49-2B3B-4DDD-B831-C040B7BC4E8A}" dt="2024-11-12T18:03:56.998" v="273" actId="1037"/>
          <ac:picMkLst>
            <pc:docMk/>
            <pc:sldMk cId="1431069914" sldId="399"/>
            <ac:picMk id="5" creationId="{3C6AB528-3010-8892-439C-C5083EA387CE}"/>
          </ac:picMkLst>
        </pc:picChg>
      </pc:sldChg>
      <pc:sldChg chg="addSp delSp modSp new mod modTransition modAnim">
        <pc:chgData name="Fabio Di Troia" userId="7de80edd88c2c9de" providerId="LiveId" clId="{AA363B49-2B3B-4DDD-B831-C040B7BC4E8A}" dt="2024-11-12T19:06:08.102" v="608"/>
        <pc:sldMkLst>
          <pc:docMk/>
          <pc:sldMk cId="2079104076" sldId="400"/>
        </pc:sldMkLst>
        <pc:picChg chg="add del mod">
          <ac:chgData name="Fabio Di Troia" userId="7de80edd88c2c9de" providerId="LiveId" clId="{AA363B49-2B3B-4DDD-B831-C040B7BC4E8A}" dt="2024-11-12T18:04:35.077" v="285" actId="1076"/>
          <ac:picMkLst>
            <pc:docMk/>
            <pc:sldMk cId="2079104076" sldId="400"/>
            <ac:picMk id="3" creationId="{44EE008C-1303-B4B8-866B-67F65B6B69A9}"/>
          </ac:picMkLst>
        </pc:picChg>
        <pc:picChg chg="add del mod">
          <ac:chgData name="Fabio Di Troia" userId="7de80edd88c2c9de" providerId="LiveId" clId="{AA363B49-2B3B-4DDD-B831-C040B7BC4E8A}" dt="2024-11-12T18:04:46.807" v="299" actId="1036"/>
          <ac:picMkLst>
            <pc:docMk/>
            <pc:sldMk cId="2079104076" sldId="400"/>
            <ac:picMk id="1026" creationId="{879AB4F7-E444-EA01-E4DD-B918B6C8D2E6}"/>
          </ac:picMkLst>
        </pc:picChg>
      </pc:sldChg>
      <pc:sldChg chg="addSp modSp new mod modTransition modAnim">
        <pc:chgData name="Fabio Di Troia" userId="7de80edd88c2c9de" providerId="LiveId" clId="{AA363B49-2B3B-4DDD-B831-C040B7BC4E8A}" dt="2024-11-12T19:06:16.128" v="609"/>
        <pc:sldMkLst>
          <pc:docMk/>
          <pc:sldMk cId="4118661531" sldId="401"/>
        </pc:sldMkLst>
        <pc:picChg chg="add mod">
          <ac:chgData name="Fabio Di Troia" userId="7de80edd88c2c9de" providerId="LiveId" clId="{AA363B49-2B3B-4DDD-B831-C040B7BC4E8A}" dt="2024-11-12T18:05:19" v="307" actId="1076"/>
          <ac:picMkLst>
            <pc:docMk/>
            <pc:sldMk cId="4118661531" sldId="401"/>
            <ac:picMk id="3" creationId="{8F34AA90-DD7B-A954-A607-6FC14A4B89BE}"/>
          </ac:picMkLst>
        </pc:picChg>
        <pc:picChg chg="add mod">
          <ac:chgData name="Fabio Di Troia" userId="7de80edd88c2c9de" providerId="LiveId" clId="{AA363B49-2B3B-4DDD-B831-C040B7BC4E8A}" dt="2024-11-12T18:05:24.774" v="308" actId="1076"/>
          <ac:picMkLst>
            <pc:docMk/>
            <pc:sldMk cId="4118661531" sldId="401"/>
            <ac:picMk id="2050" creationId="{4D7C58C0-6AAB-961D-E12D-4377F58A9ADB}"/>
          </ac:picMkLst>
        </pc:picChg>
      </pc:sldChg>
      <pc:sldChg chg="addSp delSp modSp add mod">
        <pc:chgData name="Fabio Di Troia" userId="7de80edd88c2c9de" providerId="LiveId" clId="{AA363B49-2B3B-4DDD-B831-C040B7BC4E8A}" dt="2024-11-12T19:00:34.674" v="465" actId="14100"/>
        <pc:sldMkLst>
          <pc:docMk/>
          <pc:sldMk cId="1935903177" sldId="402"/>
        </pc:sldMkLst>
        <pc:spChg chg="add">
          <ac:chgData name="Fabio Di Troia" userId="7de80edd88c2c9de" providerId="LiveId" clId="{AA363B49-2B3B-4DDD-B831-C040B7BC4E8A}" dt="2024-11-12T18:57:17.552" v="319"/>
          <ac:spMkLst>
            <pc:docMk/>
            <pc:sldMk cId="1935903177" sldId="402"/>
            <ac:spMk id="2" creationId="{C1BDE33D-03BA-4F68-2B57-23E597DE1A92}"/>
          </ac:spMkLst>
        </pc:spChg>
        <pc:spChg chg="add del mod">
          <ac:chgData name="Fabio Di Troia" userId="7de80edd88c2c9de" providerId="LiveId" clId="{AA363B49-2B3B-4DDD-B831-C040B7BC4E8A}" dt="2024-11-12T18:57:30.469" v="323"/>
          <ac:spMkLst>
            <pc:docMk/>
            <pc:sldMk cId="1935903177" sldId="402"/>
            <ac:spMk id="4" creationId="{9A9BEEDA-83A8-CA2F-731A-85E1C019950A}"/>
          </ac:spMkLst>
        </pc:spChg>
        <pc:spChg chg="add del">
          <ac:chgData name="Fabio Di Troia" userId="7de80edd88c2c9de" providerId="LiveId" clId="{AA363B49-2B3B-4DDD-B831-C040B7BC4E8A}" dt="2024-11-12T18:57:36.194" v="325" actId="22"/>
          <ac:spMkLst>
            <pc:docMk/>
            <pc:sldMk cId="1935903177" sldId="402"/>
            <ac:spMk id="7" creationId="{A66D27FF-9BB8-9F76-C32E-E29B7925E971}"/>
          </ac:spMkLst>
        </pc:spChg>
        <pc:spChg chg="add mod">
          <ac:chgData name="Fabio Di Troia" userId="7de80edd88c2c9de" providerId="LiveId" clId="{AA363B49-2B3B-4DDD-B831-C040B7BC4E8A}" dt="2024-11-12T19:00:34.674" v="465" actId="14100"/>
          <ac:spMkLst>
            <pc:docMk/>
            <pc:sldMk cId="1935903177" sldId="402"/>
            <ac:spMk id="8" creationId="{5600C459-9DFF-F5B5-3D26-155B917FB7FF}"/>
          </ac:spMkLst>
        </pc:spChg>
        <pc:picChg chg="del">
          <ac:chgData name="Fabio Di Troia" userId="7de80edd88c2c9de" providerId="LiveId" clId="{AA363B49-2B3B-4DDD-B831-C040B7BC4E8A}" dt="2024-11-12T18:57:17.031" v="318" actId="478"/>
          <ac:picMkLst>
            <pc:docMk/>
            <pc:sldMk cId="1935903177" sldId="402"/>
            <ac:picMk id="3" creationId="{41706A6D-350E-7D6E-7257-BB98D5D19B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F2031-28AD-4AF1-8B7D-D1963CD6E86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17484-6F22-42E6-A434-47833FBC9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21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85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Predictive Value (</a:t>
            </a:r>
            <a:r>
              <a:rPr lang="en-US" b="1"/>
              <a:t>Precision</a:t>
            </a:r>
            <a:r>
              <a:rPr lang="en-US"/>
              <a:t>)</a:t>
            </a:r>
          </a:p>
          <a:p>
            <a:r>
              <a:rPr lang="en-US"/>
              <a:t>True Positive Rate (</a:t>
            </a:r>
            <a:r>
              <a:rPr lang="en-US" b="1"/>
              <a:t>Recall</a:t>
            </a:r>
            <a:r>
              <a:rPr lang="en-US"/>
              <a:t> or Sensitivity)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93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Predictive Value (</a:t>
            </a:r>
            <a:r>
              <a:rPr lang="en-US" b="1"/>
              <a:t>Precision</a:t>
            </a:r>
            <a:r>
              <a:rPr lang="en-US"/>
              <a:t>)</a:t>
            </a:r>
          </a:p>
          <a:p>
            <a:r>
              <a:rPr lang="en-US"/>
              <a:t>True Positive Rate (</a:t>
            </a:r>
            <a:r>
              <a:rPr lang="en-US" b="1"/>
              <a:t>Recall</a:t>
            </a:r>
            <a:r>
              <a:rPr lang="en-US"/>
              <a:t> or Sensitivity)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9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20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27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case you want to compute, the TNR is 0.71, and the NPV is 0.82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82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is to minimize any of FPR and FNR, depending on what we are trying to predict.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0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goal is to minimize any of FPR and FNR, depending on what we are trying to predict.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74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goal is to minimize any of FPR and FNR, depending on what we are trying to predict.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88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77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Pre-concepts: linearly separable classes, boundaries to classify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1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In general, the area under the ROC curve (AUC) is equal to the probability</a:t>
            </a:r>
            <a:r>
              <a:rPr lang="en-US" baseline="0"/>
              <a:t> </a:t>
            </a:r>
            <a:r>
              <a:rPr lang="en-US"/>
              <a:t>that the classifier will rank a randomly chosen positive instance higher than a randomly</a:t>
            </a:r>
            <a:r>
              <a:rPr lang="en-US" baseline="0"/>
              <a:t> </a:t>
            </a:r>
            <a:r>
              <a:rPr lang="en-US"/>
              <a:t>chosen negative one (for more details, see</a:t>
            </a:r>
            <a:r>
              <a:rPr lang="en-US" baseline="0"/>
              <a:t> the paper by Bradley referenced at the end of the slides).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Of course, this</a:t>
            </a:r>
            <a:r>
              <a:rPr lang="en-US" baseline="0"/>
              <a:t> doesn’t solve every possible problem… For example, the results still depend on the selection of match and </a:t>
            </a:r>
            <a:r>
              <a:rPr lang="en-US" baseline="0" err="1"/>
              <a:t>nomatch</a:t>
            </a:r>
            <a:r>
              <a:rPr lang="en-US" baseline="0"/>
              <a:t> sets. So, if we choose an unrealistically easy </a:t>
            </a:r>
            <a:r>
              <a:rPr lang="en-US" baseline="0" err="1"/>
              <a:t>nomatch</a:t>
            </a:r>
            <a:r>
              <a:rPr lang="en-US" baseline="0"/>
              <a:t> set, then the ROC results might look good, but the score could still fail miserably in practice.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PPV is still the Positive Predictive Value (Precision)</a:t>
            </a:r>
          </a:p>
          <a:p>
            <a:r>
              <a:rPr lang="en-US" dirty="0"/>
              <a:t>TPR is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39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1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19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67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17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is by row, Precision is by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35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By default, the Support Vector Classifier (SVC) in scikit-learn predicts only the class label based on the decision boundary it learns. However, by setting probability=True, the SVC model will also be able to predict probability estimates for each class, meaning it will output the likelihood (or confidence) that a particular sample belongs to each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2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example, we have 4/17 and 3/17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00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9453-9CEB-948A-2980-AC1D8BFF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06C31C-E77C-2A98-EFA4-C9FC7E8D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59034-6D94-E0B7-72FC-841ED4101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By default, the Support Vector Classifier (SVC) in scikit-learn predicts only the class label based on the decision boundary it learns. However, by setting probability=True, the SVC model will also be able to predict probability estimates for each class, meaning it will output the likelihood (or confidence) that a particular sample belongs to each class.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26A20-FD35-B411-2CF2-95F9EC14C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65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cv=5 is 5-fold cross-validation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87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b="0" i="0" dirty="0">
                <a:solidFill>
                  <a:srgbClr val="1C1D1F"/>
                </a:solidFill>
                <a:effectLst/>
              </a:rPr>
              <a:t>For example, are linearly separable classes sensitive to imbalance?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1C1D1F"/>
                </a:solidFill>
                <a:effectLst/>
              </a:rPr>
              <a:t>No! No matter how much the imbalance is. 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0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fact that there are sub-clusters within our class increases the complexity of our minority class and therefore makes it harder to find boundaries to separate the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number of true positives plus the total number of true negatives, divided by the total number of predictions.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2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PPV is also known as Sensibility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0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Predictive Value (</a:t>
            </a:r>
            <a:r>
              <a:rPr lang="en-US" b="1"/>
              <a:t>Precision</a:t>
            </a:r>
            <a:r>
              <a:rPr lang="en-US"/>
              <a:t>)</a:t>
            </a:r>
          </a:p>
          <a:p>
            <a:r>
              <a:rPr lang="en-US"/>
              <a:t>True Positive Rate (</a:t>
            </a:r>
            <a:r>
              <a:rPr lang="en-US" b="1"/>
              <a:t>Recall</a:t>
            </a:r>
            <a:r>
              <a:rPr lang="en-US"/>
              <a:t> or Sensitivity)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6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Predictive Value (</a:t>
            </a:r>
            <a:r>
              <a:rPr lang="en-US" b="1"/>
              <a:t>Precision</a:t>
            </a:r>
            <a:r>
              <a:rPr lang="en-US"/>
              <a:t>)</a:t>
            </a:r>
          </a:p>
          <a:p>
            <a:r>
              <a:rPr lang="en-US"/>
              <a:t>True Positive Rate (</a:t>
            </a:r>
            <a:r>
              <a:rPr lang="en-US" b="1"/>
              <a:t>Recall</a:t>
            </a:r>
            <a:r>
              <a:rPr lang="en-US"/>
              <a:t> or Sensitivity)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17484-6F22-42E6-A434-47833FBC99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9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6CBA-47DB-59F1-B844-FF250027F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FB6E3-0614-CEC8-1823-870CE9CC8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012E6-7A8D-C26F-86AD-ED79282DB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C0E4D-4B76-A436-6CA1-25FA4DBE0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2811B-CA42-258A-1445-50B0B244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8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4AD7-9B00-EB38-F9AF-4C3854B4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51109-6D4B-3E7C-61AD-4F168BD9A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99678-F482-03B0-255A-C5652043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5C794-B685-3D2A-5A9C-72378749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022D2-662A-9130-6794-19A6F9BB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1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96369-DC6B-115C-FABB-D8450C1E5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91895-C838-FF70-7AD4-4C40E7733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F0587-1F02-6573-15F7-40982C50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6A14B-682E-51D0-D8A0-5D9C571F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25171-9D7A-56F0-9779-ECCEA880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1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75BC-50F3-C23B-0273-C70DA056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8EBEB-1E09-9929-402E-578431FA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91430-D3FD-5EB4-CD73-C1189424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C73C2-1814-7105-6BCE-432A2207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BF14A-A152-7B30-FF28-7503B932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30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3C28-4C04-E46F-0069-435062D6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EA6B-6B5D-1EF7-7A29-3B3D0EF33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8C58A-159E-CC69-1F37-A23AE69D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5DD9-6A5A-CD92-0E5C-0A820A5FD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C01DC-9F24-3EE5-545C-2AECB449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2C87-093B-80C1-3324-FA781288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805F0-F516-0CEE-EEEF-0DED78C62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940F5-4411-0959-468A-30E35D3EA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C5061-CFAC-6525-9191-AAE5DA0F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0DD93-F668-B28E-6C4B-665EA9126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B9B47-1E84-3809-0009-ADF74997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6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A315-D4E0-2B01-36F9-967C8346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18685-C748-B84B-DC32-AA6517764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D1245-69A4-11D1-E192-89DAFC0F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30908-2380-40E1-CE87-FBA4C9ED8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6B14F-F241-76F2-8FA4-907827FBC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CA3DA1-F4F0-0DD5-9E92-859042FA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F03C1-5B5B-1966-450F-ED82AE6AB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0E911-5AC2-9D72-556C-2EAB919F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6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980B-BAB5-8863-99EC-4B964163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DEEE7-08BF-AB7F-5DC4-AD6BDBC1C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E1934-9C1E-1299-8151-3EC6274F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39030-A63A-72A1-129E-E8A335E1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66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E4644-CF07-DCA9-6961-3A6E275F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40E36-6B3D-470F-1075-C6676993F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052F5-58BC-8EAE-C146-F1AB2CC6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2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C893-F0DD-1B9F-7D45-60121014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72B5-FAB6-6108-33BD-DD2CAB7DB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0B5F9-8AE5-FD0E-0E82-04477D3D2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E6CDA-F8E5-750E-5886-0A79D150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FC5B3-F23E-2A26-2088-87DC9814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7594-44D4-D232-5650-E0A967BE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6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0FD5-0C91-1A44-1F8E-DD4A7C96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BDD7B3-E4CA-9BFC-935F-1EE122900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FBEDA-4263-E330-8391-4A155A3A8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55179-19A6-527E-7D59-48DFBA81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AA414-EC64-E864-C873-22763F0A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D507C-CAE4-C2C7-DED2-4BF791C3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CF8C59-5799-7D73-84E1-9F9D8F6F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05D67-997F-208D-1F35-F1AE5B418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491C5-01B5-D951-3A01-D020760EC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A37FF-8EA2-487F-9711-CA69FFE875C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2305-17C0-8604-6E83-552BF8781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097E7-64B4-9759-2ECF-EE01B1738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CEC38-C919-4EC5-98D3-008C8F232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FD050F-AABF-ADBB-2061-ECB671C14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Evaluation Metrics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CD3A19-A88E-8A46-240E-A97F18FA6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A876A-5BF7-9AC1-F4A7-79363ABC1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" r="703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4327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D535-5522-B90D-E45B-75E0437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B402-FD54-5061-CC31-90C1077F6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model to learn well, we need: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Enough samples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That the classes are well separated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Absence of intra-class sub-clusters</a:t>
            </a:r>
          </a:p>
          <a:p>
            <a:pPr algn="l"/>
            <a:endParaRPr lang="en-US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0F51E-5496-E935-20B9-7758D0BA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CFBF-C132-4F7E-8DD7-D8196D2EB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7461" y="4072045"/>
            <a:ext cx="4984813" cy="205728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4" descr="High angle view of rulers against a white background">
            <a:extLst>
              <a:ext uri="{FF2B5EF4-FFF2-40B4-BE49-F238E27FC236}">
                <a16:creationId xmlns:a16="http://schemas.microsoft.com/office/drawing/2014/main" id="{64407B4E-6A1E-707C-9E07-F5B78670E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9" r="26608" b="-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7101-E0D1-C7A2-0F1D-EFED6B4B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4A16-4540-9872-B2AB-0BF155B9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600" dirty="0"/>
          </a:p>
          <a:p>
            <a:r>
              <a:rPr lang="en-US" dirty="0"/>
              <a:t>The accuracy represents the percentage or the fraction of correct predictions</a:t>
            </a:r>
          </a:p>
          <a:p>
            <a:pPr marL="457200" lvl="1" indent="0">
              <a:buNone/>
            </a:pPr>
            <a:r>
              <a:rPr lang="en-US" dirty="0"/>
              <a:t>That is, the fractions of the predictions that the model got right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71D82-7508-A27A-89B1-522295E5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78" y="3774117"/>
            <a:ext cx="6529032" cy="9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2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7101-E0D1-C7A2-0F1D-EFED6B4B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4A16-4540-9872-B2AB-0BF155B9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b="1" dirty="0">
                <a:solidFill>
                  <a:srgbClr val="7030A0"/>
                </a:solidFill>
              </a:rPr>
              <a:t>binary classification</a:t>
            </a:r>
            <a:r>
              <a:rPr lang="en-US" dirty="0"/>
              <a:t>, we can remake this formula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two formulas are actually the same. Why?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378EA-A2FE-0274-E2A8-BD247DA3E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78" y="3045448"/>
            <a:ext cx="6529032" cy="9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55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7101-E0D1-C7A2-0F1D-EFED6B4B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4A16-4540-9872-B2AB-0BF155B9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However, </a:t>
            </a:r>
            <a:r>
              <a:rPr lang="en-US" u="sng" dirty="0">
                <a:solidFill>
                  <a:srgbClr val="7030A0"/>
                </a:solidFill>
              </a:rPr>
              <a:t>for imbalanced datasets</a:t>
            </a:r>
            <a:r>
              <a:rPr lang="en-US" dirty="0"/>
              <a:t>, the </a:t>
            </a:r>
            <a:r>
              <a:rPr lang="en-US" b="1" dirty="0">
                <a:solidFill>
                  <a:srgbClr val="C00000"/>
                </a:solidFill>
              </a:rPr>
              <a:t>accuracy</a:t>
            </a:r>
            <a:r>
              <a:rPr lang="en-US" dirty="0">
                <a:solidFill>
                  <a:srgbClr val="C00000"/>
                </a:solidFill>
              </a:rPr>
              <a:t> isn't an appropriate metric</a:t>
            </a:r>
          </a:p>
          <a:p>
            <a:endParaRPr lang="en-US" dirty="0"/>
          </a:p>
          <a:p>
            <a:r>
              <a:rPr lang="en-US" dirty="0"/>
              <a:t>It does not distinguish between the numbers of correctly classified examples of the different classes.</a:t>
            </a:r>
          </a:p>
          <a:p>
            <a:pPr marL="457200" lvl="1" indent="0">
              <a:buNone/>
            </a:pPr>
            <a:r>
              <a:rPr lang="en-US" dirty="0"/>
              <a:t>The minority class has very little impact on the overall accuracy value just because there are very few examples of this minority class.</a:t>
            </a:r>
          </a:p>
          <a:p>
            <a:endParaRPr lang="en-US" dirty="0"/>
          </a:p>
          <a:p>
            <a:r>
              <a:rPr lang="en-US" dirty="0"/>
              <a:t>Let’s see an example (next slide)</a:t>
            </a:r>
          </a:p>
        </p:txBody>
      </p:sp>
    </p:spTree>
    <p:extLst>
      <p:ext uri="{BB962C8B-B14F-4D97-AF65-F5344CB8AC3E}">
        <p14:creationId xmlns:p14="http://schemas.microsoft.com/office/powerpoint/2010/main" val="725316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7101-E0D1-C7A2-0F1D-EFED6B4B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Accuracy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49A5A3-B3B4-F2BB-7DC8-DEE01E7C37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872985"/>
              </p:ext>
            </p:extLst>
          </p:nvPr>
        </p:nvGraphicFramePr>
        <p:xfrm>
          <a:off x="619760" y="1835785"/>
          <a:ext cx="2641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1436182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3677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9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1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7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9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5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0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9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50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29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9565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3B0C5-D951-052D-090B-BF010B46474B}"/>
                  </a:ext>
                </a:extLst>
              </p:cNvPr>
              <p:cNvSpPr txBox="1"/>
              <p:nvPr/>
            </p:nvSpPr>
            <p:spPr>
              <a:xfrm>
                <a:off x="4450080" y="701040"/>
                <a:ext cx="7142480" cy="629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/>
                  <a:t>If we imagine to have a model that predicts correctly ONLY the majority class (</a:t>
                </a:r>
                <a:r>
                  <a:rPr lang="en-US" sz="2200">
                    <a:solidFill>
                      <a:srgbClr val="7030A0"/>
                    </a:solidFill>
                  </a:rPr>
                  <a:t>baseline detection</a:t>
                </a:r>
                <a:r>
                  <a:rPr lang="en-US" sz="2200"/>
                  <a:t>)</a:t>
                </a:r>
              </a:p>
              <a:p>
                <a:endParaRPr lang="en-US" sz="2200"/>
              </a:p>
              <a:p>
                <a:r>
                  <a:rPr lang="en-US" sz="2200"/>
                  <a:t>In this example (table on the left), the accuracy is:</a:t>
                </a:r>
              </a:p>
              <a:p>
                <a:endParaRPr lang="en-US" sz="22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=0.9=90%</m:t>
                      </m:r>
                    </m:oMath>
                  </m:oMathPara>
                </a14:m>
                <a:endParaRPr lang="en-US" sz="2200"/>
              </a:p>
              <a:p>
                <a:endParaRPr lang="en-US" sz="22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/>
                  <a:t>If, instead, we have 99 samples in the majority and 1 in the minority, accuracy is 99%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/>
                  <a:t>If we have 999 samples in the majority and 1 in the minority, accuracy is 99.9%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endParaRPr lang="en-US" sz="2200"/>
              </a:p>
              <a:p>
                <a:pPr lvl="1"/>
                <a:r>
                  <a:rPr lang="en-US" sz="2000"/>
                  <a:t>Very high accuracy, eh? But we care about the minority samples too…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3B0C5-D951-052D-090B-BF010B46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80" y="701040"/>
                <a:ext cx="7142480" cy="6299097"/>
              </a:xfrm>
              <a:prstGeom prst="rect">
                <a:avLst/>
              </a:prstGeom>
              <a:blipFill>
                <a:blip r:embed="rId2"/>
                <a:stretch>
                  <a:fillRect l="-1066" t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29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7101-E0D1-C7A2-0F1D-EFED6B4B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Accuracy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49A5A3-B3B4-F2BB-7DC8-DEE01E7C37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9760" y="1835785"/>
          <a:ext cx="2641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1436182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3677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9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1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7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9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5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0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9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50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29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9565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73B0C5-D951-052D-090B-BF010B46474B}"/>
              </a:ext>
            </a:extLst>
          </p:cNvPr>
          <p:cNvSpPr txBox="1"/>
          <p:nvPr/>
        </p:nvSpPr>
        <p:spPr>
          <a:xfrm>
            <a:off x="4429760" y="1835785"/>
            <a:ext cx="714248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Accuracy will not let us know how good the minority class was classified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We need some other metrics better suited for unbalanced datasets:</a:t>
            </a:r>
          </a:p>
          <a:p>
            <a:pPr algn="ctr"/>
            <a:r>
              <a:rPr lang="en-US" sz="2700"/>
              <a:t>Precision, Recall, and F-measure (F1 Score)</a:t>
            </a:r>
          </a:p>
          <a:p>
            <a:pPr algn="ctr"/>
            <a:endParaRPr lang="en-US" sz="2200"/>
          </a:p>
          <a:p>
            <a:pPr algn="ctr"/>
            <a:endParaRPr lang="en-US" sz="2200"/>
          </a:p>
          <a:p>
            <a:pPr lvl="1"/>
            <a:r>
              <a:rPr lang="en-US" sz="2200"/>
              <a:t>We want to maximize Precision and Recall</a:t>
            </a:r>
            <a:endParaRPr lang="en-US" sz="20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5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C5FF-883B-AE28-3092-3A262E50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 and 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True Positive Rate (</a:t>
                </a:r>
                <a:r>
                  <a:rPr lang="en-US" b="1" dirty="0"/>
                  <a:t>Recall</a:t>
                </a:r>
                <a:r>
                  <a:rPr lang="en-US" dirty="0"/>
                  <a:t> or Sensitivity):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True Negative Rate: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Positive Predictive Value (</a:t>
                </a:r>
                <a:r>
                  <a:rPr lang="en-US" b="1" dirty="0"/>
                  <a:t>Precision</a:t>
                </a:r>
                <a:r>
                  <a:rPr lang="en-US" dirty="0"/>
                  <a:t>):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Negative Predictive Value: 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F55D7B-4562-8080-6A82-328A5B49794A}"/>
              </a:ext>
            </a:extLst>
          </p:cNvPr>
          <p:cNvSpPr txBox="1"/>
          <p:nvPr/>
        </p:nvSpPr>
        <p:spPr>
          <a:xfrm>
            <a:off x="10163828" y="1690688"/>
            <a:ext cx="1189972" cy="7694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/>
              <a:t>Minority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34930-9358-9612-A338-1900C6F5E79F}"/>
              </a:ext>
            </a:extLst>
          </p:cNvPr>
          <p:cNvSpPr txBox="1"/>
          <p:nvPr/>
        </p:nvSpPr>
        <p:spPr>
          <a:xfrm>
            <a:off x="10163828" y="4110299"/>
            <a:ext cx="1189972" cy="7694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/>
              <a:t>Minority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16934-5381-7F42-3486-8BA19CBFAF7F}"/>
              </a:ext>
            </a:extLst>
          </p:cNvPr>
          <p:cNvSpPr txBox="1"/>
          <p:nvPr/>
        </p:nvSpPr>
        <p:spPr>
          <a:xfrm>
            <a:off x="10163828" y="5277307"/>
            <a:ext cx="1189972" cy="7694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/>
              <a:t>Majority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F9357-E16A-8A9F-D1D9-81C503342EEF}"/>
              </a:ext>
            </a:extLst>
          </p:cNvPr>
          <p:cNvSpPr txBox="1"/>
          <p:nvPr/>
        </p:nvSpPr>
        <p:spPr>
          <a:xfrm>
            <a:off x="10163828" y="2914651"/>
            <a:ext cx="1189972" cy="76944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/>
              <a:t>Majority Class</a:t>
            </a:r>
          </a:p>
        </p:txBody>
      </p:sp>
    </p:spTree>
    <p:extLst>
      <p:ext uri="{BB962C8B-B14F-4D97-AF65-F5344CB8AC3E}">
        <p14:creationId xmlns:p14="http://schemas.microsoft.com/office/powerpoint/2010/main" val="16030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C5FF-883B-AE28-3092-3A262E50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 and 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3940691-6DB5-92BA-97F9-25632CA6FC22}"/>
              </a:ext>
            </a:extLst>
          </p:cNvPr>
          <p:cNvSpPr txBox="1">
            <a:spLocks/>
          </p:cNvSpPr>
          <p:nvPr/>
        </p:nvSpPr>
        <p:spPr>
          <a:xfrm>
            <a:off x="9159240" y="567436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31050-4FF2-0646-B549-420EB1446C4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CE8B5-CBFF-E022-1D07-E897AD6D93E1}"/>
              </a:ext>
            </a:extLst>
          </p:cNvPr>
          <p:cNvSpPr txBox="1"/>
          <p:nvPr/>
        </p:nvSpPr>
        <p:spPr>
          <a:xfrm>
            <a:off x="9464040" y="300736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Positive</a:t>
            </a:r>
            <a:endParaRPr lang="en-GB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A7E43-37E6-DCE9-3B43-20ABBB98BE95}"/>
              </a:ext>
            </a:extLst>
          </p:cNvPr>
          <p:cNvSpPr txBox="1"/>
          <p:nvPr/>
        </p:nvSpPr>
        <p:spPr>
          <a:xfrm>
            <a:off x="9457690" y="46055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Negative</a:t>
            </a:r>
            <a:endParaRPr lang="en-GB" sz="1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172249-6511-65C3-730B-BE4385F0DBA8}"/>
              </a:ext>
            </a:extLst>
          </p:cNvPr>
          <p:cNvCxnSpPr>
            <a:cxnSpLocks/>
          </p:cNvCxnSpPr>
          <p:nvPr/>
        </p:nvCxnSpPr>
        <p:spPr>
          <a:xfrm flipH="1" flipV="1">
            <a:off x="9444990" y="2397760"/>
            <a:ext cx="1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729961-0698-9DA6-A42D-C248B2EA67AA}"/>
              </a:ext>
            </a:extLst>
          </p:cNvPr>
          <p:cNvCxnSpPr>
            <a:cxnSpLocks/>
          </p:cNvCxnSpPr>
          <p:nvPr/>
        </p:nvCxnSpPr>
        <p:spPr>
          <a:xfrm>
            <a:off x="9444990" y="4074160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76A1D8-BD4A-CF48-3F47-5385735CF2E4}"/>
              </a:ext>
            </a:extLst>
          </p:cNvPr>
          <p:cNvCxnSpPr/>
          <p:nvPr/>
        </p:nvCxnSpPr>
        <p:spPr>
          <a:xfrm>
            <a:off x="9267190" y="4064635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2CCA7-410D-D338-568E-09A397698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1987074"/>
            <a:ext cx="3562350" cy="38862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4D5983-4F2A-A92C-9885-54E6A76CD50C}"/>
              </a:ext>
            </a:extLst>
          </p:cNvPr>
          <p:cNvSpPr/>
          <p:nvPr/>
        </p:nvSpPr>
        <p:spPr>
          <a:xfrm>
            <a:off x="1577166" y="1665636"/>
            <a:ext cx="2611120" cy="1011872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248F8D-98EF-57B6-0342-D697C8AD3CFC}"/>
              </a:ext>
            </a:extLst>
          </p:cNvPr>
          <p:cNvSpPr/>
          <p:nvPr/>
        </p:nvSpPr>
        <p:spPr>
          <a:xfrm>
            <a:off x="5887232" y="2478167"/>
            <a:ext cx="1331273" cy="3172936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0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C5FF-883B-AE28-3092-3A262E50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 and 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3940691-6DB5-92BA-97F9-25632CA6FC22}"/>
              </a:ext>
            </a:extLst>
          </p:cNvPr>
          <p:cNvSpPr txBox="1">
            <a:spLocks/>
          </p:cNvSpPr>
          <p:nvPr/>
        </p:nvSpPr>
        <p:spPr>
          <a:xfrm>
            <a:off x="9159240" y="567436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31050-4FF2-0646-B549-420EB1446C4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CE8B5-CBFF-E022-1D07-E897AD6D93E1}"/>
              </a:ext>
            </a:extLst>
          </p:cNvPr>
          <p:cNvSpPr txBox="1"/>
          <p:nvPr/>
        </p:nvSpPr>
        <p:spPr>
          <a:xfrm>
            <a:off x="9464040" y="300736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Positive</a:t>
            </a:r>
            <a:endParaRPr lang="en-GB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A7E43-37E6-DCE9-3B43-20ABBB98BE95}"/>
              </a:ext>
            </a:extLst>
          </p:cNvPr>
          <p:cNvSpPr txBox="1"/>
          <p:nvPr/>
        </p:nvSpPr>
        <p:spPr>
          <a:xfrm>
            <a:off x="9457690" y="46055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Negative</a:t>
            </a:r>
            <a:endParaRPr lang="en-GB" sz="1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172249-6511-65C3-730B-BE4385F0DBA8}"/>
              </a:ext>
            </a:extLst>
          </p:cNvPr>
          <p:cNvCxnSpPr>
            <a:cxnSpLocks/>
          </p:cNvCxnSpPr>
          <p:nvPr/>
        </p:nvCxnSpPr>
        <p:spPr>
          <a:xfrm flipH="1" flipV="1">
            <a:off x="9444990" y="2397760"/>
            <a:ext cx="1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729961-0698-9DA6-A42D-C248B2EA67AA}"/>
              </a:ext>
            </a:extLst>
          </p:cNvPr>
          <p:cNvCxnSpPr>
            <a:cxnSpLocks/>
          </p:cNvCxnSpPr>
          <p:nvPr/>
        </p:nvCxnSpPr>
        <p:spPr>
          <a:xfrm>
            <a:off x="9444990" y="4074160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76A1D8-BD4A-CF48-3F47-5385735CF2E4}"/>
              </a:ext>
            </a:extLst>
          </p:cNvPr>
          <p:cNvCxnSpPr/>
          <p:nvPr/>
        </p:nvCxnSpPr>
        <p:spPr>
          <a:xfrm>
            <a:off x="9267190" y="4064635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2CCA7-410D-D338-568E-09A397698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1987074"/>
            <a:ext cx="3562350" cy="38862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4D5983-4F2A-A92C-9885-54E6A76CD50C}"/>
              </a:ext>
            </a:extLst>
          </p:cNvPr>
          <p:cNvSpPr/>
          <p:nvPr/>
        </p:nvSpPr>
        <p:spPr>
          <a:xfrm>
            <a:off x="1563614" y="2870756"/>
            <a:ext cx="2611120" cy="1011872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248F8D-98EF-57B6-0342-D697C8AD3CFC}"/>
              </a:ext>
            </a:extLst>
          </p:cNvPr>
          <p:cNvSpPr/>
          <p:nvPr/>
        </p:nvSpPr>
        <p:spPr>
          <a:xfrm>
            <a:off x="7580456" y="2478167"/>
            <a:ext cx="1331273" cy="3172936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3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5E8C-92E6-1C77-5382-38FD4BBC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138AF-492D-0396-EF16-018B396B2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Imbalanced Datasets</a:t>
            </a:r>
          </a:p>
          <a:p>
            <a:r>
              <a:rPr lang="en-US" dirty="0"/>
              <a:t>Evaluation 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Precision and Recall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F-measure (F1 score)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Balanced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ROC Curve and AUC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Precision-Recall Curve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ROC and P-R Curves for Multiclass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5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C5FF-883B-AE28-3092-3A262E50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 and 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3940691-6DB5-92BA-97F9-25632CA6FC22}"/>
              </a:ext>
            </a:extLst>
          </p:cNvPr>
          <p:cNvSpPr txBox="1">
            <a:spLocks/>
          </p:cNvSpPr>
          <p:nvPr/>
        </p:nvSpPr>
        <p:spPr>
          <a:xfrm>
            <a:off x="9159240" y="567436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31050-4FF2-0646-B549-420EB1446C4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CE8B5-CBFF-E022-1D07-E897AD6D93E1}"/>
              </a:ext>
            </a:extLst>
          </p:cNvPr>
          <p:cNvSpPr txBox="1"/>
          <p:nvPr/>
        </p:nvSpPr>
        <p:spPr>
          <a:xfrm>
            <a:off x="9464040" y="300736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Positive</a:t>
            </a:r>
            <a:endParaRPr lang="en-GB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A7E43-37E6-DCE9-3B43-20ABBB98BE95}"/>
              </a:ext>
            </a:extLst>
          </p:cNvPr>
          <p:cNvSpPr txBox="1"/>
          <p:nvPr/>
        </p:nvSpPr>
        <p:spPr>
          <a:xfrm>
            <a:off x="9457690" y="46055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Negative</a:t>
            </a:r>
            <a:endParaRPr lang="en-GB" sz="1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172249-6511-65C3-730B-BE4385F0DBA8}"/>
              </a:ext>
            </a:extLst>
          </p:cNvPr>
          <p:cNvCxnSpPr>
            <a:cxnSpLocks/>
          </p:cNvCxnSpPr>
          <p:nvPr/>
        </p:nvCxnSpPr>
        <p:spPr>
          <a:xfrm flipH="1" flipV="1">
            <a:off x="9444990" y="2397760"/>
            <a:ext cx="1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729961-0698-9DA6-A42D-C248B2EA67AA}"/>
              </a:ext>
            </a:extLst>
          </p:cNvPr>
          <p:cNvCxnSpPr>
            <a:cxnSpLocks/>
          </p:cNvCxnSpPr>
          <p:nvPr/>
        </p:nvCxnSpPr>
        <p:spPr>
          <a:xfrm>
            <a:off x="9444990" y="4074160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76A1D8-BD4A-CF48-3F47-5385735CF2E4}"/>
              </a:ext>
            </a:extLst>
          </p:cNvPr>
          <p:cNvCxnSpPr/>
          <p:nvPr/>
        </p:nvCxnSpPr>
        <p:spPr>
          <a:xfrm>
            <a:off x="9267190" y="4064635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2CCA7-410D-D338-568E-09A397698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1987074"/>
            <a:ext cx="3562350" cy="38862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4D5983-4F2A-A92C-9885-54E6A76CD50C}"/>
              </a:ext>
            </a:extLst>
          </p:cNvPr>
          <p:cNvSpPr/>
          <p:nvPr/>
        </p:nvSpPr>
        <p:spPr>
          <a:xfrm>
            <a:off x="1565910" y="4064635"/>
            <a:ext cx="2611120" cy="1011872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248F8D-98EF-57B6-0342-D697C8AD3CFC}"/>
              </a:ext>
            </a:extLst>
          </p:cNvPr>
          <p:cNvSpPr/>
          <p:nvPr/>
        </p:nvSpPr>
        <p:spPr>
          <a:xfrm>
            <a:off x="5862182" y="2478167"/>
            <a:ext cx="3049548" cy="149258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1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C5FF-883B-AE28-3092-3A262E50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 and 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𝑇𝑁𝑅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 b="0"/>
              </a:p>
              <a:p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b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A0504-FB25-9709-C348-9EDA180B4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3940691-6DB5-92BA-97F9-25632CA6FC22}"/>
              </a:ext>
            </a:extLst>
          </p:cNvPr>
          <p:cNvSpPr txBox="1">
            <a:spLocks/>
          </p:cNvSpPr>
          <p:nvPr/>
        </p:nvSpPr>
        <p:spPr>
          <a:xfrm>
            <a:off x="9159240" y="567436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31050-4FF2-0646-B549-420EB1446C4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CE8B5-CBFF-E022-1D07-E897AD6D93E1}"/>
              </a:ext>
            </a:extLst>
          </p:cNvPr>
          <p:cNvSpPr txBox="1"/>
          <p:nvPr/>
        </p:nvSpPr>
        <p:spPr>
          <a:xfrm>
            <a:off x="9464040" y="300736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Positive</a:t>
            </a:r>
            <a:endParaRPr lang="en-GB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A7E43-37E6-DCE9-3B43-20ABBB98BE95}"/>
              </a:ext>
            </a:extLst>
          </p:cNvPr>
          <p:cNvSpPr txBox="1"/>
          <p:nvPr/>
        </p:nvSpPr>
        <p:spPr>
          <a:xfrm>
            <a:off x="9457690" y="46055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Negative</a:t>
            </a:r>
            <a:endParaRPr lang="en-GB" sz="1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172249-6511-65C3-730B-BE4385F0DBA8}"/>
              </a:ext>
            </a:extLst>
          </p:cNvPr>
          <p:cNvCxnSpPr>
            <a:cxnSpLocks/>
          </p:cNvCxnSpPr>
          <p:nvPr/>
        </p:nvCxnSpPr>
        <p:spPr>
          <a:xfrm flipH="1" flipV="1">
            <a:off x="9444990" y="2397760"/>
            <a:ext cx="1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729961-0698-9DA6-A42D-C248B2EA67AA}"/>
              </a:ext>
            </a:extLst>
          </p:cNvPr>
          <p:cNvCxnSpPr>
            <a:cxnSpLocks/>
          </p:cNvCxnSpPr>
          <p:nvPr/>
        </p:nvCxnSpPr>
        <p:spPr>
          <a:xfrm>
            <a:off x="9444990" y="4074160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76A1D8-BD4A-CF48-3F47-5385735CF2E4}"/>
              </a:ext>
            </a:extLst>
          </p:cNvPr>
          <p:cNvCxnSpPr/>
          <p:nvPr/>
        </p:nvCxnSpPr>
        <p:spPr>
          <a:xfrm>
            <a:off x="9267190" y="4064635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2CCA7-410D-D338-568E-09A397698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1987074"/>
            <a:ext cx="3562350" cy="38862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4D5983-4F2A-A92C-9885-54E6A76CD50C}"/>
              </a:ext>
            </a:extLst>
          </p:cNvPr>
          <p:cNvSpPr/>
          <p:nvPr/>
        </p:nvSpPr>
        <p:spPr>
          <a:xfrm>
            <a:off x="1565910" y="5191975"/>
            <a:ext cx="2611120" cy="1011872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248F8D-98EF-57B6-0342-D697C8AD3CFC}"/>
              </a:ext>
            </a:extLst>
          </p:cNvPr>
          <p:cNvSpPr/>
          <p:nvPr/>
        </p:nvSpPr>
        <p:spPr>
          <a:xfrm>
            <a:off x="5862182" y="4169177"/>
            <a:ext cx="3049548" cy="149258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0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5D3E-A1F6-6A31-8BB3-CA9022FD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F-measure (F1 score)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FAF7F-3663-48B3-F086-C6E84693DC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b="0"/>
                  <a:t>F-measure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2 ∗ </m:t>
                        </m:r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US" sz="3800" b="0"/>
              </a:p>
              <a:p>
                <a:pPr marL="0" indent="0" algn="ctr">
                  <a:buNone/>
                </a:pPr>
                <a:endParaRPr lang="en-US" sz="3800" b="0"/>
              </a:p>
              <a:p>
                <a:r>
                  <a:rPr lang="en-US" sz="2500"/>
                  <a:t>It is a weighted harmonic mean of Precision and Recall</a:t>
                </a:r>
              </a:p>
              <a:p>
                <a:r>
                  <a:rPr lang="en-US" sz="2500"/>
                  <a:t>Worst score is 0.0, best is 1.0</a:t>
                </a:r>
              </a:p>
              <a:p>
                <a:r>
                  <a:rPr lang="en-US" sz="2500" b="0"/>
                  <a:t>Optimizing this metric produces the best balance between Precision and Recall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FAF7F-3663-48B3-F086-C6E84693D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49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DB5B-2F31-F6DF-79EF-ECA5A2CB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FF4F-3B1B-40C4-29E8-AA097B90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Support</a:t>
            </a:r>
            <a:r>
              <a:rPr lang="en-US" dirty="0"/>
              <a:t> is another key element when we determine the performance of the model </a:t>
            </a:r>
          </a:p>
          <a:p>
            <a:r>
              <a:rPr lang="en-US" dirty="0"/>
              <a:t>It refers to the </a:t>
            </a:r>
            <a:r>
              <a:rPr lang="en-US" dirty="0">
                <a:solidFill>
                  <a:srgbClr val="A31FFF"/>
                </a:solidFill>
              </a:rPr>
              <a:t>number of actual occurrences of the class </a:t>
            </a:r>
            <a:r>
              <a:rPr lang="en-US" dirty="0"/>
              <a:t>in the specified dataset</a:t>
            </a:r>
          </a:p>
          <a:p>
            <a:pPr marL="457200" lvl="1" indent="0">
              <a:buNone/>
            </a:pPr>
            <a:r>
              <a:rPr lang="en-US" dirty="0"/>
              <a:t>In other words, </a:t>
            </a:r>
            <a:r>
              <a:rPr lang="en-US" dirty="0">
                <a:solidFill>
                  <a:srgbClr val="7030A0"/>
                </a:solidFill>
              </a:rPr>
              <a:t>the number of examples for each one of the classes in our dataset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It's useful to keep the value of the Support in mind because it highlights if we have imbalanced datasets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Let's illustrate all these metrics with an example (next slides)...</a:t>
            </a:r>
          </a:p>
        </p:txBody>
      </p:sp>
    </p:spTree>
    <p:extLst>
      <p:ext uri="{BB962C8B-B14F-4D97-AF65-F5344CB8AC3E}">
        <p14:creationId xmlns:p14="http://schemas.microsoft.com/office/powerpoint/2010/main" val="1934853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1D2B-E2ED-7A70-ACFA-E8CC08ED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 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8B37CF-22DA-A442-D7F7-DBEBFE72D0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5180407"/>
              </p:ext>
            </p:extLst>
          </p:nvPr>
        </p:nvGraphicFramePr>
        <p:xfrm>
          <a:off x="619760" y="1835785"/>
          <a:ext cx="2641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1436182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3677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Target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79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1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7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5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0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0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29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7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9565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/>
              <p:nvPr/>
            </p:nvSpPr>
            <p:spPr>
              <a:xfrm>
                <a:off x="4429760" y="1835785"/>
                <a:ext cx="7142480" cy="467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We have 7 observations from the majority class that are 0, and 3 from the minority class that are 1.</a:t>
                </a:r>
              </a:p>
              <a:p>
                <a:endParaRPr lang="en-US" sz="2000"/>
              </a:p>
              <a:p>
                <a:r>
                  <a:rPr lang="en-US" sz="2000"/>
                  <a:t>We predict:</a:t>
                </a:r>
              </a:p>
              <a:p>
                <a:pPr lvl="1"/>
                <a:r>
                  <a:rPr lang="en-US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wrongly</a:t>
                </a:r>
                <a:r>
                  <a:rPr lang="en-US">
                    <a:latin typeface="Consolas" panose="020B0609020204030204" pitchFamily="49" charset="0"/>
                  </a:rPr>
                  <a:t>   2 observations from the </a:t>
                </a:r>
                <a:r>
                  <a:rPr lang="en-US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majority</a:t>
                </a:r>
              </a:p>
              <a:p>
                <a:pPr lvl="1"/>
                <a:r>
                  <a:rPr lang="en-US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wrongly  </a:t>
                </a:r>
                <a:r>
                  <a:rPr lang="en-US">
                    <a:latin typeface="Consolas" panose="020B0609020204030204" pitchFamily="49" charset="0"/>
                  </a:rPr>
                  <a:t> 1 observation  from the </a:t>
                </a:r>
                <a:r>
                  <a:rPr lang="en-US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minority</a:t>
                </a:r>
              </a:p>
              <a:p>
                <a:pPr lvl="1"/>
                <a:r>
                  <a:rPr lang="en-US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correctly</a:t>
                </a:r>
                <a:r>
                  <a:rPr lang="en-US">
                    <a:latin typeface="Consolas" panose="020B0609020204030204" pitchFamily="49" charset="0"/>
                  </a:rPr>
                  <a:t> 2 observations from the </a:t>
                </a:r>
                <a:r>
                  <a:rPr lang="en-US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minority</a:t>
                </a:r>
              </a:p>
              <a:p>
                <a:endParaRPr lang="en-US" sz="200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sz="3200" b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/>
              </a:p>
              <a:p>
                <a:endParaRPr lang="en-US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=0.66</m:t>
                      </m:r>
                    </m:oMath>
                  </m:oMathPara>
                </a14:m>
                <a:endParaRPr lang="en-US" sz="320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1835785"/>
                <a:ext cx="7142480" cy="4679614"/>
              </a:xfrm>
              <a:prstGeom prst="rect">
                <a:avLst/>
              </a:prstGeom>
              <a:blipFill>
                <a:blip r:embed="rId3"/>
                <a:stretch>
                  <a:fillRect l="-887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7FA508-8F0A-157D-6B23-D0A92BB4ADE0}"/>
              </a:ext>
            </a:extLst>
          </p:cNvPr>
          <p:cNvSpPr/>
          <p:nvPr/>
        </p:nvSpPr>
        <p:spPr>
          <a:xfrm>
            <a:off x="650240" y="4837391"/>
            <a:ext cx="2611120" cy="1011872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BB7F0-9485-18F9-9F84-26ACE332CAAD}"/>
              </a:ext>
            </a:extLst>
          </p:cNvPr>
          <p:cNvSpPr txBox="1"/>
          <p:nvPr/>
        </p:nvSpPr>
        <p:spPr>
          <a:xfrm>
            <a:off x="213360" y="6475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Positive class is the minority class</a:t>
            </a:r>
          </a:p>
        </p:txBody>
      </p:sp>
    </p:spTree>
    <p:extLst>
      <p:ext uri="{BB962C8B-B14F-4D97-AF65-F5344CB8AC3E}">
        <p14:creationId xmlns:p14="http://schemas.microsoft.com/office/powerpoint/2010/main" val="371058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1D2B-E2ED-7A70-ACFA-E8CC08ED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 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8B37CF-22DA-A442-D7F7-DBEBFE72D066}"/>
              </a:ext>
            </a:extLst>
          </p:cNvPr>
          <p:cNvGraphicFramePr>
            <a:graphicFrameLocks/>
          </p:cNvGraphicFramePr>
          <p:nvPr/>
        </p:nvGraphicFramePr>
        <p:xfrm>
          <a:off x="619760" y="1835785"/>
          <a:ext cx="2641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1436182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3677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Target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79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1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7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5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0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0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29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7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9565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/>
              <p:nvPr/>
            </p:nvSpPr>
            <p:spPr>
              <a:xfrm>
                <a:off x="4429760" y="1835785"/>
                <a:ext cx="7142480" cy="4910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We have 7 observations from the majority class that are 0, and 3 from the minority class that are 1.</a:t>
                </a:r>
              </a:p>
              <a:p>
                <a:endParaRPr lang="en-US" sz="2000"/>
              </a:p>
              <a:p>
                <a:r>
                  <a:rPr lang="en-US" sz="2000"/>
                  <a:t>We predict:</a:t>
                </a:r>
              </a:p>
              <a:p>
                <a:pPr lvl="1"/>
                <a:r>
                  <a:rPr lang="en-US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wrongly</a:t>
                </a:r>
                <a:r>
                  <a:rPr lang="en-US">
                    <a:latin typeface="Consolas" panose="020B0609020204030204" pitchFamily="49" charset="0"/>
                  </a:rPr>
                  <a:t>   2 observations from the </a:t>
                </a:r>
                <a:r>
                  <a:rPr lang="en-US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majority</a:t>
                </a:r>
              </a:p>
              <a:p>
                <a:pPr lvl="1"/>
                <a:r>
                  <a:rPr lang="en-US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wrongly  </a:t>
                </a:r>
                <a:r>
                  <a:rPr lang="en-US">
                    <a:latin typeface="Consolas" panose="020B0609020204030204" pitchFamily="49" charset="0"/>
                  </a:rPr>
                  <a:t> 1 observation  from the </a:t>
                </a:r>
                <a:r>
                  <a:rPr lang="en-US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minority</a:t>
                </a:r>
              </a:p>
              <a:p>
                <a:pPr lvl="1"/>
                <a:r>
                  <a:rPr lang="en-US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correctly</a:t>
                </a:r>
                <a:r>
                  <a:rPr lang="en-US">
                    <a:latin typeface="Consolas" panose="020B0609020204030204" pitchFamily="49" charset="0"/>
                  </a:rPr>
                  <a:t> 2 observations from the </a:t>
                </a:r>
                <a:r>
                  <a:rPr lang="en-US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minority</a:t>
                </a:r>
              </a:p>
              <a:p>
                <a:endParaRPr lang="en-US" sz="200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000"/>
              </a:p>
              <a:p>
                <a:endParaRPr lang="en-US" sz="20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2+2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320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1835785"/>
                <a:ext cx="7142480" cy="4910575"/>
              </a:xfrm>
              <a:prstGeom prst="rect">
                <a:avLst/>
              </a:prstGeom>
              <a:blipFill>
                <a:blip r:embed="rId2"/>
                <a:stretch>
                  <a:fillRect l="-887" t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7FA508-8F0A-157D-6B23-D0A92BB4ADE0}"/>
              </a:ext>
            </a:extLst>
          </p:cNvPr>
          <p:cNvSpPr/>
          <p:nvPr/>
        </p:nvSpPr>
        <p:spPr>
          <a:xfrm>
            <a:off x="650240" y="5160723"/>
            <a:ext cx="2611120" cy="68854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54709-739A-D014-6A42-857205AC57C7}"/>
              </a:ext>
            </a:extLst>
          </p:cNvPr>
          <p:cNvSpPr/>
          <p:nvPr/>
        </p:nvSpPr>
        <p:spPr>
          <a:xfrm>
            <a:off x="650240" y="3359063"/>
            <a:ext cx="2611120" cy="68854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3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1D2B-E2ED-7A70-ACFA-E8CC08ED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F-measure 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8B37CF-22DA-A442-D7F7-DBEBFE72D066}"/>
              </a:ext>
            </a:extLst>
          </p:cNvPr>
          <p:cNvGraphicFramePr>
            <a:graphicFrameLocks/>
          </p:cNvGraphicFramePr>
          <p:nvPr/>
        </p:nvGraphicFramePr>
        <p:xfrm>
          <a:off x="619760" y="1835785"/>
          <a:ext cx="2641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1436182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3677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Target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79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1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7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5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0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0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29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7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9565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/>
              <p:nvPr/>
            </p:nvSpPr>
            <p:spPr>
              <a:xfrm>
                <a:off x="4399280" y="1535161"/>
                <a:ext cx="7142480" cy="5146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2+1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=0.66</m:t>
                      </m:r>
                    </m:oMath>
                  </m:oMathPara>
                </a14:m>
                <a:endParaRPr lang="en-US" sz="3200"/>
              </a:p>
              <a:p>
                <a:endParaRPr lang="en-US" sz="20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2+2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3200"/>
              </a:p>
              <a:p>
                <a:pPr algn="ctr"/>
                <a:endParaRPr lang="en-US" sz="4400" b="0"/>
              </a:p>
              <a:p>
                <a:pPr algn="ctr"/>
                <a:r>
                  <a:rPr lang="en-US" sz="3200" b="0"/>
                  <a:t>F-measure</a:t>
                </a:r>
                <a:r>
                  <a:rPr lang="en-US" sz="4400" b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 ∗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US" sz="3200"/>
              </a:p>
              <a:p>
                <a:pPr algn="ctr"/>
                <a:endParaRPr lang="en-US" sz="3200"/>
              </a:p>
              <a:p>
                <a:pPr algn="ctr"/>
                <a:r>
                  <a:rPr lang="en-US" sz="3200" b="0"/>
                  <a:t>F-measure</a:t>
                </a:r>
                <a:r>
                  <a:rPr lang="en-US" sz="4400" b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 ∗0.5 ∗0.66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0.5 +0.66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=0.57</m:t>
                    </m:r>
                  </m:oMath>
                </a14:m>
                <a:endParaRPr lang="en-US" sz="320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280" y="1535161"/>
                <a:ext cx="7142480" cy="5146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742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B3B2B3-1210-B596-3C5D-49589D3365C8}"/>
              </a:ext>
            </a:extLst>
          </p:cNvPr>
          <p:cNvSpPr txBox="1"/>
          <p:nvPr/>
        </p:nvSpPr>
        <p:spPr>
          <a:xfrm>
            <a:off x="7373620" y="1690688"/>
            <a:ext cx="45440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/>
              <a:t>In the </a:t>
            </a:r>
            <a:r>
              <a:rPr lang="en-US" sz="2000" b="1">
                <a:solidFill>
                  <a:srgbClr val="7030A0"/>
                </a:solidFill>
              </a:rPr>
              <a:t>main diagonal </a:t>
            </a:r>
            <a:r>
              <a:rPr lang="en-US" sz="2000"/>
              <a:t>we find the correctly identified observations.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/>
              <a:t>The confusion matrix, False Positive Rate and False Negative Rate also </a:t>
            </a:r>
            <a:r>
              <a:rPr lang="en-US" sz="2000">
                <a:solidFill>
                  <a:srgbClr val="C00000"/>
                </a:solidFill>
              </a:rPr>
              <a:t>depend on the </a:t>
            </a:r>
            <a:r>
              <a:rPr lang="en-US" sz="2000" b="1">
                <a:solidFill>
                  <a:srgbClr val="C00000"/>
                </a:solidFill>
              </a:rPr>
              <a:t>probability threshold</a:t>
            </a:r>
            <a:r>
              <a:rPr lang="en-US" sz="2000" b="1"/>
              <a:t> </a:t>
            </a:r>
            <a:r>
              <a:rPr lang="en-US" sz="2000"/>
              <a:t>that we choose to select or to classify a sample as positive, and they vary depending on the threshold.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EFE4F-782F-3C37-E2CF-2EE8DA0C58DD}"/>
                  </a:ext>
                </a:extLst>
              </p:cNvPr>
              <p:cNvSpPr txBox="1"/>
              <p:nvPr/>
            </p:nvSpPr>
            <p:spPr>
              <a:xfrm>
                <a:off x="1036320" y="4346339"/>
                <a:ext cx="5191760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Consolas" panose="020B0609020204030204" pitchFamily="49" charset="0"/>
                  </a:rPr>
                  <a:t>False Positive Rate:</a:t>
                </a:r>
                <a:r>
                  <a:rPr lang="en-US"/>
                  <a:t>	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sz="2500" b="0"/>
              </a:p>
              <a:p>
                <a:endParaRPr lang="en-US"/>
              </a:p>
              <a:p>
                <a:endParaRPr lang="en-US"/>
              </a:p>
              <a:p>
                <a:r>
                  <a:rPr lang="en-US">
                    <a:latin typeface="Consolas" panose="020B0609020204030204" pitchFamily="49" charset="0"/>
                  </a:rPr>
                  <a:t>False Negative Rate: 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𝐹𝑁𝑅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500" b="0"/>
              </a:p>
              <a:p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EFE4F-782F-3C37-E2CF-2EE8DA0C5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" y="4346339"/>
                <a:ext cx="5191760" cy="2015936"/>
              </a:xfrm>
              <a:prstGeom prst="rect">
                <a:avLst/>
              </a:prstGeo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950624-56B5-E5C4-6709-18DED7BD5A03}"/>
              </a:ext>
            </a:extLst>
          </p:cNvPr>
          <p:cNvSpPr txBox="1"/>
          <p:nvPr/>
        </p:nvSpPr>
        <p:spPr>
          <a:xfrm>
            <a:off x="4859020" y="118808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Positive</a:t>
            </a:r>
            <a:endParaRPr lang="en-GB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B8B52-6838-A759-9D1D-76C25A36E80B}"/>
              </a:ext>
            </a:extLst>
          </p:cNvPr>
          <p:cNvSpPr txBox="1"/>
          <p:nvPr/>
        </p:nvSpPr>
        <p:spPr>
          <a:xfrm>
            <a:off x="4852670" y="278628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Negative</a:t>
            </a:r>
            <a:endParaRPr lang="en-GB" sz="18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6F5FA8-5920-2BF7-D897-0EEFB4A34561}"/>
              </a:ext>
            </a:extLst>
          </p:cNvPr>
          <p:cNvCxnSpPr>
            <a:cxnSpLocks/>
          </p:cNvCxnSpPr>
          <p:nvPr/>
        </p:nvCxnSpPr>
        <p:spPr>
          <a:xfrm flipH="1" flipV="1">
            <a:off x="4839970" y="578485"/>
            <a:ext cx="1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ADB3C-2BB5-9020-4473-B383921DB9BE}"/>
              </a:ext>
            </a:extLst>
          </p:cNvPr>
          <p:cNvCxnSpPr>
            <a:cxnSpLocks/>
          </p:cNvCxnSpPr>
          <p:nvPr/>
        </p:nvCxnSpPr>
        <p:spPr>
          <a:xfrm>
            <a:off x="4839970" y="2254885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362F32-5A67-9CFB-5143-F3DBF23E4557}"/>
              </a:ext>
            </a:extLst>
          </p:cNvPr>
          <p:cNvCxnSpPr/>
          <p:nvPr/>
        </p:nvCxnSpPr>
        <p:spPr>
          <a:xfrm>
            <a:off x="4662170" y="2245360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2F6FDE4-AFDF-D23C-1D44-DFC92E2AB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" y="167799"/>
            <a:ext cx="3562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50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B3B2B3-1210-B596-3C5D-49589D3365C8}"/>
              </a:ext>
            </a:extLst>
          </p:cNvPr>
          <p:cNvSpPr txBox="1"/>
          <p:nvPr/>
        </p:nvSpPr>
        <p:spPr>
          <a:xfrm>
            <a:off x="663768" y="4131043"/>
            <a:ext cx="1086446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Which one to minimize?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For example, if we are doing </a:t>
            </a:r>
            <a:r>
              <a:rPr lang="en-US" sz="2000" u="sng"/>
              <a:t>disease diagnosis</a:t>
            </a:r>
            <a:r>
              <a:rPr lang="en-US" sz="2000"/>
              <a:t>, we want to </a:t>
            </a:r>
            <a:r>
              <a:rPr lang="en-US" sz="2000">
                <a:solidFill>
                  <a:srgbClr val="00B050"/>
                </a:solidFill>
              </a:rPr>
              <a:t>minimize the number of sick patients that we do not diagnose as sick</a:t>
            </a:r>
            <a:r>
              <a:rPr lang="en-US" sz="2000"/>
              <a:t>, because we need to assign treatment as quickly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Therefore, we don't really want to miss any case that is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/>
              <a:t>In a situation like this, we may choose to </a:t>
            </a:r>
            <a:r>
              <a:rPr lang="en-US" sz="2000">
                <a:solidFill>
                  <a:srgbClr val="A31FFF"/>
                </a:solidFill>
              </a:rPr>
              <a:t>optimize the False Negative Rate</a:t>
            </a:r>
            <a:endParaRPr lang="en-US" sz="2000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EFE4F-782F-3C37-E2CF-2EE8DA0C58DD}"/>
                  </a:ext>
                </a:extLst>
              </p:cNvPr>
              <p:cNvSpPr txBox="1"/>
              <p:nvPr/>
            </p:nvSpPr>
            <p:spPr>
              <a:xfrm>
                <a:off x="7788810" y="1690688"/>
                <a:ext cx="3225087" cy="2376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500" b="0"/>
              </a:p>
              <a:p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𝐹𝑁𝑅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500" b="0"/>
              </a:p>
              <a:p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EFE4F-782F-3C37-E2CF-2EE8DA0C5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810" y="1690688"/>
                <a:ext cx="3225087" cy="2376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7ABB2DC-0C42-8F9F-8DE8-DEAC580B446D}"/>
              </a:ext>
            </a:extLst>
          </p:cNvPr>
          <p:cNvSpPr txBox="1"/>
          <p:nvPr/>
        </p:nvSpPr>
        <p:spPr>
          <a:xfrm>
            <a:off x="4859020" y="118808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Positive</a:t>
            </a:r>
            <a:endParaRPr lang="en-GB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30723-0E9A-E2CB-6AC2-5F1E138F4BFB}"/>
              </a:ext>
            </a:extLst>
          </p:cNvPr>
          <p:cNvSpPr txBox="1"/>
          <p:nvPr/>
        </p:nvSpPr>
        <p:spPr>
          <a:xfrm>
            <a:off x="4852670" y="278628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Negative</a:t>
            </a:r>
            <a:endParaRPr lang="en-GB" sz="18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7BD485-A58B-C1FD-CBBC-69DEC1861FCE}"/>
              </a:ext>
            </a:extLst>
          </p:cNvPr>
          <p:cNvCxnSpPr>
            <a:cxnSpLocks/>
          </p:cNvCxnSpPr>
          <p:nvPr/>
        </p:nvCxnSpPr>
        <p:spPr>
          <a:xfrm flipH="1" flipV="1">
            <a:off x="4839970" y="578485"/>
            <a:ext cx="1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356224-D4DD-18B8-7948-D83EC1353CB6}"/>
              </a:ext>
            </a:extLst>
          </p:cNvPr>
          <p:cNvCxnSpPr>
            <a:cxnSpLocks/>
          </p:cNvCxnSpPr>
          <p:nvPr/>
        </p:nvCxnSpPr>
        <p:spPr>
          <a:xfrm>
            <a:off x="4839970" y="2254885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2DBBCF-76E6-731D-6D81-9C0839483D0B}"/>
              </a:ext>
            </a:extLst>
          </p:cNvPr>
          <p:cNvCxnSpPr/>
          <p:nvPr/>
        </p:nvCxnSpPr>
        <p:spPr>
          <a:xfrm>
            <a:off x="4662170" y="2245360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566AAB4-91DD-E3A2-FD0A-317FD6D8A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" y="167799"/>
            <a:ext cx="3562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5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EFE4F-782F-3C37-E2CF-2EE8DA0C58DD}"/>
                  </a:ext>
                </a:extLst>
              </p:cNvPr>
              <p:cNvSpPr txBox="1"/>
              <p:nvPr/>
            </p:nvSpPr>
            <p:spPr>
              <a:xfrm>
                <a:off x="7788810" y="1690688"/>
                <a:ext cx="3225087" cy="2376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500" b="0"/>
              </a:p>
              <a:p>
                <a:endParaRPr lang="en-US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𝐹𝑁𝑅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500" b="0"/>
              </a:p>
              <a:p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EFE4F-782F-3C37-E2CF-2EE8DA0C5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810" y="1690688"/>
                <a:ext cx="3225087" cy="2376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2AF19A-2EFB-0633-6409-0689E0B87247}"/>
              </a:ext>
            </a:extLst>
          </p:cNvPr>
          <p:cNvSpPr txBox="1"/>
          <p:nvPr/>
        </p:nvSpPr>
        <p:spPr>
          <a:xfrm>
            <a:off x="663768" y="4131043"/>
            <a:ext cx="1086446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Which one to minimize?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If we are doing </a:t>
            </a:r>
            <a:r>
              <a:rPr lang="en-US" sz="2000" u="sng"/>
              <a:t>drug discovery</a:t>
            </a:r>
            <a:r>
              <a:rPr lang="en-US" sz="2000"/>
              <a:t>, and we are trying to find from several drugs </a:t>
            </a:r>
            <a:r>
              <a:rPr lang="en-US" sz="2000">
                <a:solidFill>
                  <a:srgbClr val="00B050"/>
                </a:solidFill>
              </a:rPr>
              <a:t>which one can treat a certain disease</a:t>
            </a:r>
            <a:r>
              <a:rPr lang="en-US" sz="2000"/>
              <a:t>, we want to </a:t>
            </a:r>
            <a:r>
              <a:rPr lang="en-US" sz="2000">
                <a:solidFill>
                  <a:srgbClr val="A31FFF"/>
                </a:solidFill>
              </a:rPr>
              <a:t>minimize the False Positive Rate</a:t>
            </a:r>
            <a:r>
              <a:rPr lang="en-US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That is, we want to minimize the number of drugs that we think could be beneficial, but in fact they are not.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9831C-1237-484E-DF9A-C3AFC62F5C48}"/>
              </a:ext>
            </a:extLst>
          </p:cNvPr>
          <p:cNvSpPr txBox="1"/>
          <p:nvPr/>
        </p:nvSpPr>
        <p:spPr>
          <a:xfrm>
            <a:off x="4859020" y="118808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Positive</a:t>
            </a:r>
            <a:endParaRPr lang="en-GB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DE9D9-7712-12D8-FEF8-9AA3BEF657F4}"/>
              </a:ext>
            </a:extLst>
          </p:cNvPr>
          <p:cNvSpPr txBox="1"/>
          <p:nvPr/>
        </p:nvSpPr>
        <p:spPr>
          <a:xfrm>
            <a:off x="4852670" y="278628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Classified as Negative</a:t>
            </a:r>
            <a:endParaRPr lang="en-GB" sz="1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05810B-7389-1C40-1C88-192BA6D644D0}"/>
              </a:ext>
            </a:extLst>
          </p:cNvPr>
          <p:cNvCxnSpPr>
            <a:cxnSpLocks/>
          </p:cNvCxnSpPr>
          <p:nvPr/>
        </p:nvCxnSpPr>
        <p:spPr>
          <a:xfrm flipH="1" flipV="1">
            <a:off x="4839970" y="578485"/>
            <a:ext cx="1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B0C3DA-A830-773C-BBBC-EB8DFA459C60}"/>
              </a:ext>
            </a:extLst>
          </p:cNvPr>
          <p:cNvCxnSpPr>
            <a:cxnSpLocks/>
          </p:cNvCxnSpPr>
          <p:nvPr/>
        </p:nvCxnSpPr>
        <p:spPr>
          <a:xfrm>
            <a:off x="4839970" y="2254885"/>
            <a:ext cx="0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A5D61F-4B05-FB72-03F2-7E0BF68B4A1A}"/>
              </a:ext>
            </a:extLst>
          </p:cNvPr>
          <p:cNvCxnSpPr/>
          <p:nvPr/>
        </p:nvCxnSpPr>
        <p:spPr>
          <a:xfrm>
            <a:off x="4662170" y="2245360"/>
            <a:ext cx="3873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F10797B-AA2A-8A38-2D0F-11770E890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" y="167799"/>
            <a:ext cx="3562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25C0F-8736-D1A6-A1DF-B929B845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Imbalanced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2496D-C2E6-3A16-D3DB-E95B4B8A3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9A2F8-1919-07AC-861E-E120110C8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6" r="1981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053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1D2B-E2ED-7A70-ACFA-E8CC08ED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FPR 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8B37CF-22DA-A442-D7F7-DBEBFE72D066}"/>
              </a:ext>
            </a:extLst>
          </p:cNvPr>
          <p:cNvGraphicFramePr>
            <a:graphicFrameLocks/>
          </p:cNvGraphicFramePr>
          <p:nvPr/>
        </p:nvGraphicFramePr>
        <p:xfrm>
          <a:off x="619760" y="1835785"/>
          <a:ext cx="2641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1436182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3677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Target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79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1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7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5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0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0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29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7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9565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/>
              <p:nvPr/>
            </p:nvSpPr>
            <p:spPr>
              <a:xfrm>
                <a:off x="4429760" y="1835785"/>
                <a:ext cx="7142480" cy="4676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We have 7 observations from the majority class that are 0, and 3 from the minority class that are 1.</a:t>
                </a:r>
              </a:p>
              <a:p>
                <a:endParaRPr lang="en-US" sz="2000"/>
              </a:p>
              <a:p>
                <a:r>
                  <a:rPr lang="en-US" sz="2000"/>
                  <a:t>We predict:</a:t>
                </a:r>
              </a:p>
              <a:p>
                <a:pPr lvl="1"/>
                <a:r>
                  <a:rPr lang="en-US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wrongly</a:t>
                </a:r>
                <a:r>
                  <a:rPr lang="en-US">
                    <a:latin typeface="Consolas" panose="020B0609020204030204" pitchFamily="49" charset="0"/>
                  </a:rPr>
                  <a:t>   2 observations from the </a:t>
                </a:r>
                <a:r>
                  <a:rPr lang="en-US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majority</a:t>
                </a:r>
              </a:p>
              <a:p>
                <a:pPr lvl="1"/>
                <a:r>
                  <a:rPr lang="en-US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wrongly  </a:t>
                </a:r>
                <a:r>
                  <a:rPr lang="en-US">
                    <a:latin typeface="Consolas" panose="020B0609020204030204" pitchFamily="49" charset="0"/>
                  </a:rPr>
                  <a:t> 1 observation  from the </a:t>
                </a:r>
                <a:r>
                  <a:rPr lang="en-US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minority</a:t>
                </a:r>
              </a:p>
              <a:p>
                <a:pPr lvl="1"/>
                <a:r>
                  <a:rPr lang="en-US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correctly</a:t>
                </a:r>
                <a:r>
                  <a:rPr lang="en-US">
                    <a:latin typeface="Consolas" panose="020B0609020204030204" pitchFamily="49" charset="0"/>
                  </a:rPr>
                  <a:t> 2 observations from the </a:t>
                </a:r>
                <a:r>
                  <a:rPr lang="en-US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minority</a:t>
                </a:r>
              </a:p>
              <a:p>
                <a:endParaRPr lang="en-US" sz="200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/>
              </a:p>
              <a:p>
                <a:endParaRPr lang="en-US" sz="200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FPR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3200"/>
                  <a:t>286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1835785"/>
                <a:ext cx="7142480" cy="4676665"/>
              </a:xfrm>
              <a:prstGeom prst="rect">
                <a:avLst/>
              </a:prstGeom>
              <a:blipFill>
                <a:blip r:embed="rId2"/>
                <a:stretch>
                  <a:fillRect l="-887" t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7FA508-8F0A-157D-6B23-D0A92BB4ADE0}"/>
              </a:ext>
            </a:extLst>
          </p:cNvPr>
          <p:cNvSpPr/>
          <p:nvPr/>
        </p:nvSpPr>
        <p:spPr>
          <a:xfrm>
            <a:off x="2085340" y="2298701"/>
            <a:ext cx="1064260" cy="96520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E54709-739A-D014-6A42-857205AC57C7}"/>
              </a:ext>
            </a:extLst>
          </p:cNvPr>
          <p:cNvSpPr/>
          <p:nvPr/>
        </p:nvSpPr>
        <p:spPr>
          <a:xfrm>
            <a:off x="2085340" y="3359063"/>
            <a:ext cx="1064260" cy="688540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7192A0-6893-069A-BF14-A8A489512C49}"/>
              </a:ext>
            </a:extLst>
          </p:cNvPr>
          <p:cNvSpPr/>
          <p:nvPr/>
        </p:nvSpPr>
        <p:spPr>
          <a:xfrm>
            <a:off x="2085340" y="4085703"/>
            <a:ext cx="1064260" cy="701476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1D2B-E2ED-7A70-ACFA-E8CC08ED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FNR 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8B37CF-22DA-A442-D7F7-DBEBFE72D066}"/>
              </a:ext>
            </a:extLst>
          </p:cNvPr>
          <p:cNvGraphicFramePr>
            <a:graphicFrameLocks/>
          </p:cNvGraphicFramePr>
          <p:nvPr/>
        </p:nvGraphicFramePr>
        <p:xfrm>
          <a:off x="619760" y="1835785"/>
          <a:ext cx="2641600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1436182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3677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Target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79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19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7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0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5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0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9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0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298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7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9565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/>
              <p:nvPr/>
            </p:nvSpPr>
            <p:spPr>
              <a:xfrm>
                <a:off x="4429760" y="1835785"/>
                <a:ext cx="7142480" cy="4676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We have 7 observations from the majority class that are 0, and 3 from the minority class that are 1.</a:t>
                </a:r>
              </a:p>
              <a:p>
                <a:endParaRPr lang="en-US" sz="2000"/>
              </a:p>
              <a:p>
                <a:r>
                  <a:rPr lang="en-US" sz="2000"/>
                  <a:t>We predict:</a:t>
                </a:r>
              </a:p>
              <a:p>
                <a:pPr lvl="1"/>
                <a:r>
                  <a:rPr lang="en-US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wrongly</a:t>
                </a:r>
                <a:r>
                  <a:rPr lang="en-US">
                    <a:latin typeface="Consolas" panose="020B0609020204030204" pitchFamily="49" charset="0"/>
                  </a:rPr>
                  <a:t>   2 observations from the </a:t>
                </a:r>
                <a:r>
                  <a:rPr lang="en-US">
                    <a:solidFill>
                      <a:srgbClr val="7030A0"/>
                    </a:solidFill>
                    <a:latin typeface="Consolas" panose="020B0609020204030204" pitchFamily="49" charset="0"/>
                  </a:rPr>
                  <a:t>majority</a:t>
                </a:r>
              </a:p>
              <a:p>
                <a:pPr lvl="1"/>
                <a:r>
                  <a:rPr lang="en-US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wrongly  </a:t>
                </a:r>
                <a:r>
                  <a:rPr lang="en-US">
                    <a:latin typeface="Consolas" panose="020B0609020204030204" pitchFamily="49" charset="0"/>
                  </a:rPr>
                  <a:t> 1 observation  from the </a:t>
                </a:r>
                <a:r>
                  <a:rPr lang="en-US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minority</a:t>
                </a:r>
              </a:p>
              <a:p>
                <a:pPr lvl="1"/>
                <a:r>
                  <a:rPr lang="en-US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correctly</a:t>
                </a:r>
                <a:r>
                  <a:rPr lang="en-US">
                    <a:latin typeface="Consolas" panose="020B0609020204030204" pitchFamily="49" charset="0"/>
                  </a:rPr>
                  <a:t> 2 observations from the </a:t>
                </a:r>
                <a:r>
                  <a:rPr lang="en-US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minority</a:t>
                </a:r>
              </a:p>
              <a:p>
                <a:endParaRPr lang="en-US" sz="200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000"/>
              </a:p>
              <a:p>
                <a:endParaRPr lang="en-US" sz="200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FPR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3200"/>
                  <a:t>286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ADF20A-CB4A-FA46-B493-247C6DE27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760" y="1835785"/>
                <a:ext cx="7142480" cy="4676665"/>
              </a:xfrm>
              <a:prstGeom prst="rect">
                <a:avLst/>
              </a:prstGeom>
              <a:blipFill>
                <a:blip r:embed="rId2"/>
                <a:stretch>
                  <a:fillRect l="-887" t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7FA508-8F0A-157D-6B23-D0A92BB4ADE0}"/>
              </a:ext>
            </a:extLst>
          </p:cNvPr>
          <p:cNvSpPr/>
          <p:nvPr/>
        </p:nvSpPr>
        <p:spPr>
          <a:xfrm>
            <a:off x="2085340" y="4799879"/>
            <a:ext cx="1064260" cy="356321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7192A0-6893-069A-BF14-A8A489512C49}"/>
              </a:ext>
            </a:extLst>
          </p:cNvPr>
          <p:cNvSpPr/>
          <p:nvPr/>
        </p:nvSpPr>
        <p:spPr>
          <a:xfrm>
            <a:off x="2085340" y="5189849"/>
            <a:ext cx="1064260" cy="701476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0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59F11-10DB-4D4B-78DE-2A2FD061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599"/>
            <a:ext cx="10515600" cy="1884363"/>
          </a:xfrm>
        </p:spPr>
        <p:txBody>
          <a:bodyPr>
            <a:normAutofit lnSpcReduction="10000"/>
          </a:bodyPr>
          <a:lstStyle/>
          <a:p>
            <a:r>
              <a:rPr lang="en-US"/>
              <a:t>However, we see from this matrix that the model does a better job at classifying observations from the negative class than from the positive class</a:t>
            </a:r>
          </a:p>
          <a:p>
            <a:pPr marL="457200" lvl="1" indent="0">
              <a:buNone/>
            </a:pPr>
            <a:r>
              <a:rPr lang="en-US"/>
              <a:t>Basically, from 3 observations that belong to the </a:t>
            </a:r>
            <a:r>
              <a:rPr lang="en-US">
                <a:solidFill>
                  <a:srgbClr val="7030A0"/>
                </a:solidFill>
              </a:rPr>
              <a:t>minority class</a:t>
            </a:r>
            <a:r>
              <a:rPr lang="en-US"/>
              <a:t>, </a:t>
            </a:r>
            <a:r>
              <a:rPr lang="en-US">
                <a:solidFill>
                  <a:srgbClr val="C00000"/>
                </a:solidFill>
              </a:rPr>
              <a:t>only 1 is classified correctly</a:t>
            </a:r>
            <a:r>
              <a:rPr lang="en-US"/>
              <a:t>.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18CED-E8B5-6E42-6E81-79531FBAB1F5}"/>
                  </a:ext>
                </a:extLst>
              </p:cNvPr>
              <p:cNvSpPr txBox="1"/>
              <p:nvPr/>
            </p:nvSpPr>
            <p:spPr>
              <a:xfrm>
                <a:off x="7124700" y="1503473"/>
                <a:ext cx="4838700" cy="1925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/>
                  <a:t>We have: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/>
                  <a:t>7 correctly classified observations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/>
                  <a:t>10 total observations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algn="ctr"/>
                <a:r>
                  <a:rPr lang="en-US" sz="220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200"/>
                  <a:t> = 0.7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18CED-E8B5-6E42-6E81-79531FBAB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1503473"/>
                <a:ext cx="4838700" cy="1925527"/>
              </a:xfrm>
              <a:prstGeom prst="rect">
                <a:avLst/>
              </a:prstGeom>
              <a:blipFill>
                <a:blip r:embed="rId2"/>
                <a:stretch>
                  <a:fillRect l="-1832"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B3A9BA90-F1F5-C79C-924C-0DD0DFD679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594037"/>
              </p:ext>
            </p:extLst>
          </p:nvPr>
        </p:nvGraphicFramePr>
        <p:xfrm>
          <a:off x="916940" y="2132172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Classified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1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Classified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2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6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19" name="Title 18">
            <a:extLst>
              <a:ext uri="{FF2B5EF4-FFF2-40B4-BE49-F238E27FC236}">
                <a16:creationId xmlns:a16="http://schemas.microsoft.com/office/drawing/2014/main" id="{B6818744-4D1C-E6E6-103F-04EF3CA6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Balanced Accuracy</a:t>
            </a:r>
          </a:p>
        </p:txBody>
      </p:sp>
    </p:spTree>
    <p:extLst>
      <p:ext uri="{BB962C8B-B14F-4D97-AF65-F5344CB8AC3E}">
        <p14:creationId xmlns:p14="http://schemas.microsoft.com/office/powerpoint/2010/main" val="2272028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36986FA-5073-1CA8-50D3-289B4F4DA9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462030"/>
              </p:ext>
            </p:extLst>
          </p:nvPr>
        </p:nvGraphicFramePr>
        <p:xfrm>
          <a:off x="916940" y="2132172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Classified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1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Classified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2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6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C0DC83-4C55-BDD9-75F9-EF261707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559F11-10DB-4D4B-78DE-2A2FD061A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292599"/>
                <a:ext cx="10515600" cy="1884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Accuracy within each class is:</a:t>
                </a:r>
              </a:p>
              <a:p>
                <a:endParaRPr lang="en-US" sz="700"/>
              </a:p>
              <a:p>
                <a:pPr marL="457200" lvl="1" indent="0">
                  <a:buNone/>
                </a:pPr>
                <a:r>
                  <a:rPr lang="en-US"/>
                  <a:t>Majority class (TNR) -&gt;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=0.857</m:t>
                    </m:r>
                  </m:oMath>
                </a14:m>
                <a:endParaRPr lang="en-US"/>
              </a:p>
              <a:p>
                <a:pPr marL="457200" lvl="1" indent="0">
                  <a:buNone/>
                </a:pPr>
                <a:endParaRPr lang="en-US"/>
              </a:p>
              <a:p>
                <a:pPr marL="457200" lvl="1" indent="0">
                  <a:buNone/>
                </a:pPr>
                <a:r>
                  <a:rPr lang="en-US"/>
                  <a:t>Minority class (TPR) -&gt;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333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559F11-10DB-4D4B-78DE-2A2FD061A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292599"/>
                <a:ext cx="10515600" cy="1884363"/>
              </a:xfrm>
              <a:blipFill>
                <a:blip r:embed="rId3"/>
                <a:stretch>
                  <a:fillRect l="-965" t="-6000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18CED-E8B5-6E42-6E81-79531FBAB1F5}"/>
                  </a:ext>
                </a:extLst>
              </p:cNvPr>
              <p:cNvSpPr txBox="1"/>
              <p:nvPr/>
            </p:nvSpPr>
            <p:spPr>
              <a:xfrm>
                <a:off x="7124700" y="1503473"/>
                <a:ext cx="4838700" cy="1925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/>
                  <a:t>We have: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/>
                  <a:t>7 correctly classified observations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/>
                  <a:t>10 total observations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algn="ctr"/>
                <a:r>
                  <a:rPr lang="en-US" sz="220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200"/>
                  <a:t> = 0.7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18CED-E8B5-6E42-6E81-79531FBAB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1503473"/>
                <a:ext cx="4838700" cy="1925527"/>
              </a:xfrm>
              <a:prstGeom prst="rect">
                <a:avLst/>
              </a:prstGeom>
              <a:blipFill>
                <a:blip r:embed="rId4"/>
                <a:stretch>
                  <a:fillRect l="-1832"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3C7EA6-5CA2-9B53-C082-F27C13CA1322}"/>
              </a:ext>
            </a:extLst>
          </p:cNvPr>
          <p:cNvSpPr/>
          <p:nvPr/>
        </p:nvSpPr>
        <p:spPr>
          <a:xfrm>
            <a:off x="3389629" y="2522334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6F9583-68A5-A99B-8A75-B3C266E8E88F}"/>
              </a:ext>
            </a:extLst>
          </p:cNvPr>
          <p:cNvSpPr/>
          <p:nvPr/>
        </p:nvSpPr>
        <p:spPr>
          <a:xfrm>
            <a:off x="5391150" y="2522334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D6723C-CBCB-8AE0-5832-524BDED5672D}"/>
                  </a:ext>
                </a:extLst>
              </p:cNvPr>
              <p:cNvSpPr txBox="1"/>
              <p:nvPr/>
            </p:nvSpPr>
            <p:spPr>
              <a:xfrm>
                <a:off x="9423400" y="5442356"/>
                <a:ext cx="2768600" cy="14156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𝑇𝑁𝑅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D6723C-CBCB-8AE0-5832-524BDED5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400" y="5442356"/>
                <a:ext cx="2768600" cy="1415644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76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3EDE62BA-D79B-AB49-BB5C-8445815595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518640"/>
              </p:ext>
            </p:extLst>
          </p:nvPr>
        </p:nvGraphicFramePr>
        <p:xfrm>
          <a:off x="916940" y="2132172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Classified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2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2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Classified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1C0DC83-4C55-BDD9-75F9-EF261707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Balanced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559F11-10DB-4D4B-78DE-2A2FD061A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292599"/>
                <a:ext cx="10515600" cy="1884363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Balanced Accuracy:</a:t>
                </a:r>
              </a:p>
              <a:p>
                <a:endParaRPr lang="en-US" sz="600"/>
              </a:p>
              <a:p>
                <a:endParaRPr lang="en-US" sz="70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𝑻𝑵𝑹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𝑻𝑷𝑹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2+5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2+1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0.857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333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/>
                  <a:t>595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559F11-10DB-4D4B-78DE-2A2FD061A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292599"/>
                <a:ext cx="10515600" cy="1884363"/>
              </a:xfrm>
              <a:blipFill>
                <a:blip r:embed="rId3"/>
                <a:stretch>
                  <a:fillRect l="-1086" t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18CED-E8B5-6E42-6E81-79531FBAB1F5}"/>
                  </a:ext>
                </a:extLst>
              </p:cNvPr>
              <p:cNvSpPr txBox="1"/>
              <p:nvPr/>
            </p:nvSpPr>
            <p:spPr>
              <a:xfrm>
                <a:off x="7124700" y="1503473"/>
                <a:ext cx="4838700" cy="1925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/>
                  <a:t>We have: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/>
                  <a:t>7 correctly classified observations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/>
                  <a:t>10 total observations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/>
              </a:p>
              <a:p>
                <a:pPr algn="ctr"/>
                <a:r>
                  <a:rPr lang="en-US" sz="220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200"/>
                  <a:t> = 0.7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18CED-E8B5-6E42-6E81-79531FBAB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1503473"/>
                <a:ext cx="4838700" cy="1925527"/>
              </a:xfrm>
              <a:prstGeom prst="rect">
                <a:avLst/>
              </a:prstGeom>
              <a:blipFill>
                <a:blip r:embed="rId4"/>
                <a:stretch>
                  <a:fillRect l="-1832"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FF065F-5A43-9217-4AE1-29F5B1C63591}"/>
                  </a:ext>
                </a:extLst>
              </p:cNvPr>
              <p:cNvSpPr txBox="1"/>
              <p:nvPr/>
            </p:nvSpPr>
            <p:spPr>
              <a:xfrm>
                <a:off x="9423400" y="5442356"/>
                <a:ext cx="2768600" cy="14156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𝑇𝑁𝑅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FF065F-5A43-9217-4AE1-29F5B1C63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400" y="5442356"/>
                <a:ext cx="2768600" cy="1415644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49D04F-FA44-F49B-519E-EB906FB72DFF}"/>
              </a:ext>
            </a:extLst>
          </p:cNvPr>
          <p:cNvSpPr/>
          <p:nvPr/>
        </p:nvSpPr>
        <p:spPr>
          <a:xfrm>
            <a:off x="3389629" y="2522334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751007-F6B9-65F8-DFEC-73F7B839FCF2}"/>
              </a:ext>
            </a:extLst>
          </p:cNvPr>
          <p:cNvSpPr/>
          <p:nvPr/>
        </p:nvSpPr>
        <p:spPr>
          <a:xfrm>
            <a:off x="5391150" y="2522334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3FEEB-F7C7-F2F2-E577-3B1F260A1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ROC Curve and AUC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173FF-5BF8-058F-5310-0691314C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4955" y="4067032"/>
            <a:ext cx="5998840" cy="206706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87367-3449-F682-0E4D-21528ECD3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2" r="12893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1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1.0</a:t>
            </a:r>
          </a:p>
          <a:p>
            <a:pPr marL="457200" lvl="1" indent="0">
              <a:buNone/>
            </a:pPr>
            <a:r>
              <a:rPr lang="en-US" dirty="0"/>
              <a:t>TNR = 0.0</a:t>
            </a:r>
          </a:p>
          <a:p>
            <a:pPr marL="457200" lvl="1" indent="0">
              <a:buNone/>
            </a:pPr>
            <a:r>
              <a:rPr lang="en-US" dirty="0"/>
              <a:t>FPR = 1.0 – TNR = 1.0 – 0.0 = 1.0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8919100" y="6551081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137989" y="6381830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420A96-5CCF-9124-709B-BE7543E97938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56831E-813C-C6A2-AE20-71B3640C34B5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069DE-5C8D-00CB-2340-B13579A5A1E1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BA536D-5289-51BC-A5D3-5E6EDAD916D4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5C4181-9917-AD76-E7F1-457DB62203E4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7AD5C7-C251-C9A2-EC94-20A04D7DF43F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07ED76-6896-50E7-3BC1-EDF013A080FF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1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/>
      <p:bldP spid="23" grpId="0"/>
      <p:bldP spid="24" grpId="0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1.0</a:t>
            </a:r>
          </a:p>
          <a:p>
            <a:pPr marL="457200" lvl="1" indent="0">
              <a:buNone/>
            </a:pPr>
            <a:r>
              <a:rPr lang="en-US" dirty="0"/>
              <a:t>TNR = 0.2</a:t>
            </a:r>
          </a:p>
          <a:p>
            <a:pPr marL="457200" lvl="1" indent="0">
              <a:buNone/>
            </a:pPr>
            <a:r>
              <a:rPr lang="en-US" dirty="0"/>
              <a:t>FPR = 1.0 – TNR = 1.0 – 0.2 = 0.8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67776C-6077-87A2-A58A-87BA5B1C5260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10B0C9-58A6-D55F-6988-24AE0BDE3A76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805C1E-1538-2B12-1E54-281B5CACC2E2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BE87C3-3973-9AF8-4404-E6FF6F5FE384}"/>
              </a:ext>
            </a:extLst>
          </p:cNvPr>
          <p:cNvSpPr txBox="1"/>
          <p:nvPr/>
        </p:nvSpPr>
        <p:spPr>
          <a:xfrm>
            <a:off x="8919100" y="6551081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37AF5B6-3DDE-651E-6F0C-7ECE5B497215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90D4181-87FF-F4F3-ACB8-DFFC3C77871D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8BE6C23-4D43-2065-F90C-776EDFD6EB80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B9B0BB0-F93B-85E0-7DB3-F0B0E3BA1283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8375C44-98BC-C715-C566-97705E19A88D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616E5F-064E-D6F5-6704-B7EE8BBACC09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0339EE3-15EB-FC89-E586-8CD542563014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A14BF4B-1F74-0A10-37AB-9693B38278C5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B1FDAC-5579-5F49-9AC1-B078C4A9B2D4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6CC8664-9F3A-DDC7-C034-1B95FDC53C79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CA2D5F-ECE9-E864-AD75-B26DDB8214A4}"/>
              </a:ext>
            </a:extLst>
          </p:cNvPr>
          <p:cNvCxnSpPr>
            <a:cxnSpLocks/>
          </p:cNvCxnSpPr>
          <p:nvPr/>
        </p:nvCxnSpPr>
        <p:spPr>
          <a:xfrm>
            <a:off x="8137989" y="5996818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CF018B-F942-DE93-EFE8-74CC1E98D3CB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2D23A8-F2B1-5FA1-D378-C33D18D8BDBF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DC08B6-A9AF-41CA-F242-23C0BF4174A4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AC37CC-F9B2-BFA8-D228-A7881FEEBA59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6A8788-DEBC-B3E3-0A34-D2E48E885BC9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B0C758-59D0-2DA7-574F-DAFF15925DDD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BBD6AB-3583-17EC-75CB-2BF3FC15CC63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E83439-3222-7EC1-CA69-C02A7DB02D3F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1.0</a:t>
            </a:r>
          </a:p>
          <a:p>
            <a:pPr marL="457200" lvl="1" indent="0">
              <a:buNone/>
            </a:pPr>
            <a:r>
              <a:rPr lang="en-US" dirty="0"/>
              <a:t>TNR = 0.4</a:t>
            </a:r>
          </a:p>
          <a:p>
            <a:pPr marL="457200" lvl="1" indent="0">
              <a:buNone/>
            </a:pPr>
            <a:r>
              <a:rPr lang="en-US" dirty="0"/>
              <a:t>FPR = 1.0 – TNR = 1.0 – 0.4 = 0.6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C93DFD-D039-F03E-EDCC-078BF8C0F612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C01F89-2B7C-48E9-CDE8-B6427F82F6CB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963C2F-2C94-4C92-F30A-F4BEFC6F7D9E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0022E-4550-E022-9D5C-088E42E3BBF8}"/>
              </a:ext>
            </a:extLst>
          </p:cNvPr>
          <p:cNvSpPr txBox="1"/>
          <p:nvPr/>
        </p:nvSpPr>
        <p:spPr>
          <a:xfrm>
            <a:off x="8919100" y="6551081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E0456975-DC8D-9415-3C5F-0822B14381E3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1D710E3-9151-5774-B2F7-8D7C4E7D277F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77C21C4-C1C2-EFC8-5E3B-095316B96A3B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0B793FA-9D84-4E32-ACA3-A984ADF0334F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215EC617-6E89-C230-721D-479344E3FFB8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8D1328-90FE-9020-447C-7FF8A965826C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FCF93-2B24-BFCD-3AAD-17929222777F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B7C254-0371-425C-6F06-2E20C2611D1E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4D62D6A-8EC7-1AE0-B43C-8FEC66B88F98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42085B3-2218-C835-1729-1133588C4F70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FD1117-D226-E589-5D33-CCA4C530AA85}"/>
              </a:ext>
            </a:extLst>
          </p:cNvPr>
          <p:cNvCxnSpPr>
            <a:cxnSpLocks/>
          </p:cNvCxnSpPr>
          <p:nvPr/>
        </p:nvCxnSpPr>
        <p:spPr>
          <a:xfrm>
            <a:off x="8137989" y="5650306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1D11F2A-2A08-15DE-8770-AB4539FC448F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B49A1-4142-8479-EC6D-AB8FDBD5D7FE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788C43-E1B5-DDC6-6744-1ED5475B6B08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E743C1-2DDD-B6F9-E7D4-5CBF970DC646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92C68E-7F0C-3DDF-BC89-7FBE24CBE95B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D9DCD5-3B83-D100-BC09-4DE56DA517A6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66ECDFE-86C0-AECA-9BA6-29E791E8EE60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6D2830-B8E0-CCC8-CEB4-B8053435E27E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39BCDD-0BCC-8C6B-1083-34815BABE653}"/>
              </a:ext>
            </a:extLst>
          </p:cNvPr>
          <p:cNvSpPr/>
          <p:nvPr/>
        </p:nvSpPr>
        <p:spPr>
          <a:xfrm>
            <a:off x="10185196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5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1.0</a:t>
            </a:r>
          </a:p>
          <a:p>
            <a:pPr marL="457200" lvl="1" indent="0">
              <a:buNone/>
            </a:pPr>
            <a:r>
              <a:rPr lang="en-US" dirty="0"/>
              <a:t>TNR = 0.6</a:t>
            </a:r>
          </a:p>
          <a:p>
            <a:pPr marL="457200" lvl="1" indent="0">
              <a:buNone/>
            </a:pPr>
            <a:r>
              <a:rPr lang="en-US" dirty="0"/>
              <a:t>FPR = 1.0 – TNR = 1.0 – 0.6 = 0.4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5C1E8D-79E0-D56C-C0B3-C968AD724F1B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0F7895-6401-3805-440F-21513EC85946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5CC1AC-60C7-9293-34CC-598446D0AEF7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FEA005-8DFD-0440-B03E-A1C44D2C278C}"/>
              </a:ext>
            </a:extLst>
          </p:cNvPr>
          <p:cNvSpPr txBox="1"/>
          <p:nvPr/>
        </p:nvSpPr>
        <p:spPr>
          <a:xfrm>
            <a:off x="8919100" y="6551081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A039420-0F4A-BBB9-3CAC-FA822562B80E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753C399-8E45-6973-B776-E0103FADCEB5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08B256E0-52EC-573A-1469-2737698D513D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554930E-98CE-CD82-6062-CCF27DD3373C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82518D8D-2FA9-0D2C-5C42-4A6A9746B51C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36C969-43A8-5CC9-CE79-E71803575BD3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18D540-0105-9FC9-55D9-5579DD08DFA5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46CDE7-0E07-2EDE-100E-95D8083A706F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3C59A2-EFE2-4936-CB87-FA54EC0CD768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18EED8-2E98-5D95-DE49-17F23B9A1498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915920-1931-D457-470B-2A3E122F3582}"/>
              </a:ext>
            </a:extLst>
          </p:cNvPr>
          <p:cNvCxnSpPr>
            <a:cxnSpLocks/>
          </p:cNvCxnSpPr>
          <p:nvPr/>
        </p:nvCxnSpPr>
        <p:spPr>
          <a:xfrm>
            <a:off x="8137989" y="5457806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9D6639A-2BFB-0EEA-FD97-90B8FF873B62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CBACF3-49A0-9154-E4F1-6DED9792292E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978A2-D805-6C6E-477A-1443FEE9E65F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CE80D5-2548-E98B-1FF5-C6E52F963EB9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353B14-8521-56CC-193C-0D1DF064FE59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0A549C-1005-D450-4D4E-A7F5144F38C3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9E1BFC-142B-F9F4-5BC6-B3CF97AF3DEA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32C7655-947D-A58C-292E-D7ED088CF566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52F561A-A5CC-B0FC-2385-B572E6A204F6}"/>
              </a:ext>
            </a:extLst>
          </p:cNvPr>
          <p:cNvSpPr/>
          <p:nvPr/>
        </p:nvSpPr>
        <p:spPr>
          <a:xfrm>
            <a:off x="10185196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F39E0A3-4671-4F51-1240-BCCD42648A6F}"/>
              </a:ext>
            </a:extLst>
          </p:cNvPr>
          <p:cNvSpPr/>
          <p:nvPr/>
        </p:nvSpPr>
        <p:spPr>
          <a:xfrm>
            <a:off x="9605129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6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38F1-3428-B337-E097-92F1CC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A5FF-1CBA-2ED0-853C-B494720D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1C1D1F"/>
                </a:solidFill>
                <a:effectLst/>
              </a:rPr>
              <a:t>Machine learning algorithms assume that our datasets have a balanced distribution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1C1D1F"/>
                </a:solidFill>
                <a:effectLst/>
              </a:rPr>
              <a:t>Same number of observations for all the classes that we have in the dataset</a:t>
            </a:r>
          </a:p>
          <a:p>
            <a:pPr algn="l"/>
            <a:endParaRPr lang="en-US" b="0" i="0" dirty="0">
              <a:solidFill>
                <a:srgbClr val="1C1D1F"/>
              </a:solidFill>
              <a:effectLst/>
            </a:endParaRPr>
          </a:p>
          <a:p>
            <a:pPr algn="l"/>
            <a:r>
              <a:rPr lang="en-US" b="0" i="0" dirty="0">
                <a:solidFill>
                  <a:srgbClr val="1C1D1F"/>
                </a:solidFill>
                <a:effectLst/>
              </a:rPr>
              <a:t>The problem with </a:t>
            </a:r>
            <a:r>
              <a:rPr lang="en-US" b="1" dirty="0">
                <a:solidFill>
                  <a:srgbClr val="1C1D1F"/>
                </a:solidFill>
              </a:rPr>
              <a:t>im</a:t>
            </a:r>
            <a:r>
              <a:rPr lang="en-US" b="1" i="0" dirty="0">
                <a:solidFill>
                  <a:srgbClr val="1C1D1F"/>
                </a:solidFill>
                <a:effectLst/>
              </a:rPr>
              <a:t>balanced datasets </a:t>
            </a:r>
            <a:r>
              <a:rPr lang="en-US" b="0" i="0" dirty="0">
                <a:solidFill>
                  <a:srgbClr val="1C1D1F"/>
                </a:solidFill>
                <a:effectLst/>
              </a:rPr>
              <a:t>is that </a:t>
            </a:r>
            <a:r>
              <a:rPr lang="en-US" b="0" i="0" dirty="0">
                <a:solidFill>
                  <a:srgbClr val="C00000"/>
                </a:solidFill>
                <a:effectLst/>
              </a:rPr>
              <a:t>samples from the minority class are often misclassified</a:t>
            </a:r>
          </a:p>
          <a:p>
            <a:pPr algn="l"/>
            <a:endParaRPr lang="en-US" b="0" i="0" dirty="0">
              <a:solidFill>
                <a:srgbClr val="1C1D1F"/>
              </a:solidFill>
              <a:effectLst/>
            </a:endParaRPr>
          </a:p>
          <a:p>
            <a:pPr algn="l"/>
            <a:r>
              <a:rPr lang="en-US" b="0" i="0" dirty="0">
                <a:solidFill>
                  <a:srgbClr val="1C1D1F"/>
                </a:solidFill>
                <a:effectLst/>
              </a:rPr>
              <a:t>However, more often than not, we are </a:t>
            </a:r>
            <a:r>
              <a:rPr lang="en-US" b="0" i="0" dirty="0">
                <a:effectLst/>
              </a:rPr>
              <a:t>particularly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interested in predicting the minority class</a:t>
            </a:r>
            <a:endParaRPr lang="en-US" b="0" i="0" dirty="0">
              <a:effectLst/>
            </a:endParaRPr>
          </a:p>
          <a:p>
            <a:pPr marL="457200" lvl="1" indent="0">
              <a:buNone/>
            </a:pPr>
            <a:r>
              <a:rPr lang="en-US" dirty="0"/>
              <a:t>Malware, fraud, medical diagnosis, network IDS, and so on</a:t>
            </a:r>
            <a:endParaRPr lang="en-US" b="0" i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31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0.8</a:t>
            </a:r>
          </a:p>
          <a:p>
            <a:pPr marL="457200" lvl="1" indent="0">
              <a:buNone/>
            </a:pPr>
            <a:r>
              <a:rPr lang="en-US" dirty="0"/>
              <a:t>TNR = 0.6</a:t>
            </a:r>
          </a:p>
          <a:p>
            <a:pPr marL="457200" lvl="1" indent="0">
              <a:buNone/>
            </a:pPr>
            <a:r>
              <a:rPr lang="en-US" dirty="0"/>
              <a:t>FPR = 1.0 – TNR = 1.0 – 0.6 = 0.4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87CD6D-39D8-5C10-3B8E-61474A5B97A4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9E8B21-A5FE-E3C0-FE9B-C5EBCD562547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AFB14B-A5F6-7A54-5B27-50129E48410D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0274720-99DE-4CC3-77FB-B795F8461421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51FF2DA-FA43-1230-0222-FBF867A5A580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A23470F-E756-157D-7C75-0D4C47C1544C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DDF517E-1C5E-573C-F167-E5DF590331AA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CBAB079-A2AD-FADF-201B-21F284326F1B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FDD4946-3519-E362-877E-1C6BEE724627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A88EAF-AF03-B35E-F749-D86CF6090BCF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400482-792C-DA8E-D80B-22E417140C5A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3898D0-A7FD-4255-2D61-1F6703881CDF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04F428C-4B9C-C322-9B56-89894EBCC97F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C6EDF4-AC13-ECDB-0573-B42F06730DE7}"/>
              </a:ext>
            </a:extLst>
          </p:cNvPr>
          <p:cNvCxnSpPr>
            <a:cxnSpLocks/>
          </p:cNvCxnSpPr>
          <p:nvPr/>
        </p:nvCxnSpPr>
        <p:spPr>
          <a:xfrm>
            <a:off x="8137989" y="5294174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242ADE-2C89-BBD9-CC26-E7E46D6F96ED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6637F2-B886-8D20-F46B-46D9AF48161D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9564F-56EB-4695-FDEA-6368419B4728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7D9E0C-4D16-04AA-9181-A712B3F76506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EE64AF-CE02-DF63-F751-0BB58A560595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CBEC86-FC97-6944-217A-5282B080421D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5B3EEB-5201-0798-B3ED-65B2DEC88322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73F025-CB54-5609-190C-E1D350BE7EA0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156B43-6295-22FD-FE71-268501C2B6FA}"/>
              </a:ext>
            </a:extLst>
          </p:cNvPr>
          <p:cNvSpPr/>
          <p:nvPr/>
        </p:nvSpPr>
        <p:spPr>
          <a:xfrm>
            <a:off x="10185196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F81CD-F106-9EFA-EC66-BC04DB689E9B}"/>
              </a:ext>
            </a:extLst>
          </p:cNvPr>
          <p:cNvSpPr/>
          <p:nvPr/>
        </p:nvSpPr>
        <p:spPr>
          <a:xfrm>
            <a:off x="9605129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1492AF-9EB3-1C1B-0652-A46290487DBE}"/>
              </a:ext>
            </a:extLst>
          </p:cNvPr>
          <p:cNvSpPr/>
          <p:nvPr/>
        </p:nvSpPr>
        <p:spPr>
          <a:xfrm>
            <a:off x="9604900" y="9208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0.6</a:t>
            </a:r>
          </a:p>
          <a:p>
            <a:pPr marL="457200" lvl="1" indent="0">
              <a:buNone/>
            </a:pPr>
            <a:r>
              <a:rPr lang="en-US" dirty="0"/>
              <a:t>TNR = 0.6</a:t>
            </a:r>
          </a:p>
          <a:p>
            <a:pPr marL="457200" lvl="1" indent="0">
              <a:buNone/>
            </a:pPr>
            <a:r>
              <a:rPr lang="en-US" dirty="0"/>
              <a:t>FPR = 1.0 – TNR = 1.0 – 0.6 = 0.4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086-F638-BCFC-5343-34C08F223B39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4C5750-D3DA-CB8E-ED13-A224BFA3A56E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4B85E7-EE35-B686-A2E6-C93A360F1BE4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FA8F531-2320-B38B-1476-2B3E125093D7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147A164-C47B-70E9-7906-E301749824D4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F90A61C-F70B-8521-375C-0033D5108F6A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43372D19-4AA0-AFCF-4E40-ED675EF28C9D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0C6B26-6B67-99C9-6FA5-C20597EA8827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EADC3F9-2F84-CD6B-1CE8-83F224E5E434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B06ACA-F5A1-739D-5746-6DF9D62653B0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97CF24-F2E1-FCB5-7FFC-FAAA32095F96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21F1C9-9448-4C18-3E87-4016C874BEE5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93657E-8A1D-C4F0-F97C-09A0910C1BD2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3747AC-CB41-D153-5D21-D9FC18AF1158}"/>
              </a:ext>
            </a:extLst>
          </p:cNvPr>
          <p:cNvCxnSpPr>
            <a:cxnSpLocks/>
          </p:cNvCxnSpPr>
          <p:nvPr/>
        </p:nvCxnSpPr>
        <p:spPr>
          <a:xfrm>
            <a:off x="8137989" y="5111292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8B827B-3C0E-357C-AB0E-0DA02EC716AF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A98473-913A-CC9F-E86D-66B0050294AB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440577-DD0C-B146-2658-FD21E6720334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CD69B-F5FA-9C5C-3D68-87EE098782A4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FDA109-D464-EAF9-E633-8A53751A76A6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353D92-EDC3-944C-86E9-95427313634A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5421D8D-9723-0859-36E6-F479FB470381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5211A9-6E4E-32B1-E897-80C9675B3445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2BA4A94-AC49-3783-EA9C-F7A0A09750A7}"/>
              </a:ext>
            </a:extLst>
          </p:cNvPr>
          <p:cNvSpPr/>
          <p:nvPr/>
        </p:nvSpPr>
        <p:spPr>
          <a:xfrm>
            <a:off x="10185196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E49D8C-451F-8AC8-6A46-0EC7CEA1FE0F}"/>
              </a:ext>
            </a:extLst>
          </p:cNvPr>
          <p:cNvSpPr/>
          <p:nvPr/>
        </p:nvSpPr>
        <p:spPr>
          <a:xfrm>
            <a:off x="9605129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DC7BFD3-9E8E-5B23-5C64-6B14063C339B}"/>
              </a:ext>
            </a:extLst>
          </p:cNvPr>
          <p:cNvSpPr/>
          <p:nvPr/>
        </p:nvSpPr>
        <p:spPr>
          <a:xfrm>
            <a:off x="9604900" y="9208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DAA22A9-8054-EAA6-2AD9-CE7B866E75A8}"/>
              </a:ext>
            </a:extLst>
          </p:cNvPr>
          <p:cNvSpPr/>
          <p:nvPr/>
        </p:nvSpPr>
        <p:spPr>
          <a:xfrm>
            <a:off x="9604900" y="14527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0.6</a:t>
            </a:r>
          </a:p>
          <a:p>
            <a:pPr marL="457200" lvl="1" indent="0">
              <a:buNone/>
            </a:pPr>
            <a:r>
              <a:rPr lang="en-US" dirty="0"/>
              <a:t>TNR = 0.8</a:t>
            </a:r>
          </a:p>
          <a:p>
            <a:pPr marL="457200" lvl="1" indent="0">
              <a:buNone/>
            </a:pPr>
            <a:r>
              <a:rPr lang="en-US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FPR = 1.0 – TNR = 1.0 – 0.8 = 0.2</a:t>
            </a:r>
            <a:endParaRPr lang="en-US" dirty="0">
              <a:effectLst/>
            </a:endParaRP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65E0F9-B27A-2E30-567D-2EAA121F87DD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05B409-EEFE-1FF8-A44F-DE8C618B3041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171B556-2B8C-84EE-A089-839E5538E5A0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DF36F34-4896-26DC-DB58-A322837A5635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C1771D67-04C7-C0F0-EF4E-98778F3B93CC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7782B5-F709-5DC8-A435-BC4E1DFE0937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38573CA-1944-1648-CB63-6829117B7F60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B67AF79-2EA0-E032-9B04-D1D18ECDE1D3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4B11D6-437C-B245-ED71-127C927FC322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E741DE-31C8-5129-4F94-3AB8F064976E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ABCFC7-F5BC-BF25-B469-8DE7C2183A6F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7F088F-D181-ACD5-7E85-261ACE45E473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56FA7E-4EEB-5AF2-A34C-43F1351A032D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6AA93D-9D49-3BC0-0268-B43DBF0E5640}"/>
              </a:ext>
            </a:extLst>
          </p:cNvPr>
          <p:cNvCxnSpPr>
            <a:cxnSpLocks/>
          </p:cNvCxnSpPr>
          <p:nvPr/>
        </p:nvCxnSpPr>
        <p:spPr>
          <a:xfrm>
            <a:off x="8137989" y="4928411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BBC28B-5AFC-7C88-9A8F-7BA8C6E63456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A50831-C9E4-3884-597A-9BA2ACB1AFC8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29E3DF-48E9-5BC7-B6F3-A3960966CEFC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287AC-80AE-3A11-CBDE-5D96504420DA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7F95AE-36A2-6D60-0AAB-4DC68C4ACA94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3394F0-5523-6480-707B-5DB848544AA9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EC09C37-5DC1-03D9-8150-2126C8DA1A41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39634FB-E9C5-F560-DF69-FAE6F9B264B5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4651315-19A4-77D2-C650-37E1CA5532E2}"/>
              </a:ext>
            </a:extLst>
          </p:cNvPr>
          <p:cNvSpPr/>
          <p:nvPr/>
        </p:nvSpPr>
        <p:spPr>
          <a:xfrm>
            <a:off x="10185196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C09F0F1-93CE-9B29-D719-B3D9493F6732}"/>
              </a:ext>
            </a:extLst>
          </p:cNvPr>
          <p:cNvSpPr/>
          <p:nvPr/>
        </p:nvSpPr>
        <p:spPr>
          <a:xfrm>
            <a:off x="9605129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DB5286B-B616-E55F-386A-9053CD8A6CE2}"/>
              </a:ext>
            </a:extLst>
          </p:cNvPr>
          <p:cNvSpPr/>
          <p:nvPr/>
        </p:nvSpPr>
        <p:spPr>
          <a:xfrm>
            <a:off x="9604900" y="9208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D98162-4B77-A2B3-99DE-697C395F6C3D}"/>
              </a:ext>
            </a:extLst>
          </p:cNvPr>
          <p:cNvSpPr/>
          <p:nvPr/>
        </p:nvSpPr>
        <p:spPr>
          <a:xfrm>
            <a:off x="9604900" y="14527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7A2553-74BA-5BBB-9A7B-26858F595488}"/>
              </a:ext>
            </a:extLst>
          </p:cNvPr>
          <p:cNvSpPr/>
          <p:nvPr/>
        </p:nvSpPr>
        <p:spPr>
          <a:xfrm>
            <a:off x="9071500" y="145150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8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0.4</a:t>
            </a:r>
          </a:p>
          <a:p>
            <a:pPr marL="457200" lvl="1" indent="0">
              <a:buNone/>
            </a:pPr>
            <a:r>
              <a:rPr lang="en-US" dirty="0"/>
              <a:t>TNR = 0.8</a:t>
            </a:r>
          </a:p>
          <a:p>
            <a:pPr marL="457200" lvl="1" indent="0">
              <a:buNone/>
            </a:pPr>
            <a:r>
              <a:rPr lang="en-US" dirty="0"/>
              <a:t>FPR = 1.0 – TNR = 1.0 – 0.8 = 0.2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E187DC-55C4-7F2D-23A7-A7CBBD34F43F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4EA80D-F706-6778-D608-ACC75CFACB41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6337AF-56D8-1903-8E6F-56B185CFFE5E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5A6C02F-E6F3-A5E8-C216-5A4A926B946D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8DC92EC-E12E-FAB6-E240-9BC964423026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BE5CAE7-8F7C-607C-3F8D-2A1545FE8F32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3C2A33D-F247-933B-7C6A-660D3AE2CC7C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8B731AE-0A35-F2D5-732B-FA9F786EB361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46158B-BEF4-1FED-6F8E-7081E655976F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19D5761-25F5-5036-5DC2-C6980BCAF269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9F5C64-757B-3192-CA40-3A4C18A254D2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0416816-7AAB-C976-344F-39644E2A3946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E946EF-1798-AD81-22B0-4E7DCDBE0403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E01037-AA75-68EC-824E-C94C82776BC3}"/>
              </a:ext>
            </a:extLst>
          </p:cNvPr>
          <p:cNvCxnSpPr>
            <a:cxnSpLocks/>
          </p:cNvCxnSpPr>
          <p:nvPr/>
        </p:nvCxnSpPr>
        <p:spPr>
          <a:xfrm>
            <a:off x="8137989" y="4735905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B30053D-D283-4DFF-0C5E-0D7C5CF03212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60A87B-6F81-0CC1-F645-1F5ADB7903D2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25F025-AF4C-AA96-5845-9EDDE583FDB0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310F2D-0AFB-4B57-6BC1-550A4C6E7998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E1D939-2947-61FB-A7F3-7A3BC6BADAAC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77C6E-F9C0-CF8E-E69B-0718212AB8C8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C1410D-B7FD-6E3E-94ED-C93FCD07465B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7AE5255-CE22-5ED3-52BD-90C9F026B8F0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D4FB57-7B28-EAEF-553E-FB0DCDD2A193}"/>
              </a:ext>
            </a:extLst>
          </p:cNvPr>
          <p:cNvSpPr/>
          <p:nvPr/>
        </p:nvSpPr>
        <p:spPr>
          <a:xfrm>
            <a:off x="10185196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69770B6-4E61-2CE7-E508-C101B5C28F28}"/>
              </a:ext>
            </a:extLst>
          </p:cNvPr>
          <p:cNvSpPr/>
          <p:nvPr/>
        </p:nvSpPr>
        <p:spPr>
          <a:xfrm>
            <a:off x="9605129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34CD8C3-1269-4631-EDFC-B9BB458822A0}"/>
              </a:ext>
            </a:extLst>
          </p:cNvPr>
          <p:cNvSpPr/>
          <p:nvPr/>
        </p:nvSpPr>
        <p:spPr>
          <a:xfrm>
            <a:off x="9604900" y="9208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06ABB7-5F00-727D-6099-B41FC096C510}"/>
              </a:ext>
            </a:extLst>
          </p:cNvPr>
          <p:cNvSpPr/>
          <p:nvPr/>
        </p:nvSpPr>
        <p:spPr>
          <a:xfrm>
            <a:off x="9604900" y="14527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56D1DC-F65C-297F-F5A5-8699DCEEA690}"/>
              </a:ext>
            </a:extLst>
          </p:cNvPr>
          <p:cNvSpPr/>
          <p:nvPr/>
        </p:nvSpPr>
        <p:spPr>
          <a:xfrm>
            <a:off x="9071500" y="145150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069F6D7-2A1B-8F72-117A-0F205075F766}"/>
              </a:ext>
            </a:extLst>
          </p:cNvPr>
          <p:cNvSpPr/>
          <p:nvPr/>
        </p:nvSpPr>
        <p:spPr>
          <a:xfrm>
            <a:off x="9071500" y="199962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1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0.4</a:t>
            </a:r>
          </a:p>
          <a:p>
            <a:pPr marL="457200" lvl="1" indent="0">
              <a:buNone/>
            </a:pPr>
            <a:r>
              <a:rPr lang="en-US" dirty="0"/>
              <a:t>TNR = 1.0</a:t>
            </a:r>
          </a:p>
          <a:p>
            <a:pPr marL="457200" lvl="1" indent="0">
              <a:buNone/>
            </a:pPr>
            <a:r>
              <a:rPr lang="en-US" dirty="0"/>
              <a:t>FPR = 1.0 – TNR = 1.0 – 1.0 = 0.0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C41D6A-4125-B680-4C58-91475D6CCA5E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B13101-D686-0B50-4FCF-0ACAA454A329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A1A9ED-8CCB-4A95-25B2-A914800AAF1A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AD915F8-6798-1229-F288-CC3EEB8F8125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B08CD4D-5EAF-682A-8022-02956BC3D91A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CAEB26C-A2C6-EA87-14BD-908B132F552A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C755A015-FE1C-42A5-0685-BC847CD4DE8E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155B8EF-7CBA-42B5-8402-624B59E94319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CB30D0-9645-3148-CCFF-A234D833C18F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042873-587E-13C0-1858-F3B1770EF25F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6A0B81-6AC8-D31C-46EB-B1D144E27689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CA7D037-1B74-11BA-E193-EBF7A07C7E72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9E7E56-4DBF-4C26-B32D-CCFB928E9E6E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9C483F-D01B-E0A0-2EF3-B6EB14830551}"/>
              </a:ext>
            </a:extLst>
          </p:cNvPr>
          <p:cNvCxnSpPr>
            <a:cxnSpLocks/>
          </p:cNvCxnSpPr>
          <p:nvPr/>
        </p:nvCxnSpPr>
        <p:spPr>
          <a:xfrm>
            <a:off x="8137989" y="4553023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8D8E0F-7758-83C5-8B09-B109529D0389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EE908-E167-5F0C-2134-894D95EE8006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2546EC-AA2E-DAC6-768F-62B6EF500EF6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CCF08-C34A-2236-299F-1CAF4B109376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6C68B8-064B-E331-8CFD-6ECB95CD0CCB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514D14-1BD2-2E61-F634-5F953D06610D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250A64-691C-7675-3B2B-299EE9382823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117F238-4214-A347-D4B1-B0F8ABF27BDF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B8FC856-EEFA-668B-170B-FD261E54D8CB}"/>
              </a:ext>
            </a:extLst>
          </p:cNvPr>
          <p:cNvSpPr/>
          <p:nvPr/>
        </p:nvSpPr>
        <p:spPr>
          <a:xfrm>
            <a:off x="10185196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2876A0B-2847-CCC3-613A-56D84DE54495}"/>
              </a:ext>
            </a:extLst>
          </p:cNvPr>
          <p:cNvSpPr/>
          <p:nvPr/>
        </p:nvSpPr>
        <p:spPr>
          <a:xfrm>
            <a:off x="9605129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C08241-6A7D-5DF9-8905-66B4A8051EEF}"/>
              </a:ext>
            </a:extLst>
          </p:cNvPr>
          <p:cNvSpPr/>
          <p:nvPr/>
        </p:nvSpPr>
        <p:spPr>
          <a:xfrm>
            <a:off x="9604900" y="9208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6117F5-0B5C-18FD-8663-9DA3A36DBD7A}"/>
              </a:ext>
            </a:extLst>
          </p:cNvPr>
          <p:cNvSpPr/>
          <p:nvPr/>
        </p:nvSpPr>
        <p:spPr>
          <a:xfrm>
            <a:off x="9604900" y="14527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7BA69CE-7CB3-4DCF-3255-974E77B63AB0}"/>
              </a:ext>
            </a:extLst>
          </p:cNvPr>
          <p:cNvSpPr/>
          <p:nvPr/>
        </p:nvSpPr>
        <p:spPr>
          <a:xfrm>
            <a:off x="9071500" y="145150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A17F345-8920-8688-C862-5D9B1AB8D272}"/>
              </a:ext>
            </a:extLst>
          </p:cNvPr>
          <p:cNvSpPr/>
          <p:nvPr/>
        </p:nvSpPr>
        <p:spPr>
          <a:xfrm>
            <a:off x="9071500" y="199962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655E89-93E0-EFB4-6D23-9499D9ABAACA}"/>
              </a:ext>
            </a:extLst>
          </p:cNvPr>
          <p:cNvSpPr/>
          <p:nvPr/>
        </p:nvSpPr>
        <p:spPr>
          <a:xfrm>
            <a:off x="8442650" y="199962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0.2</a:t>
            </a:r>
          </a:p>
          <a:p>
            <a:pPr marL="457200" lvl="1" indent="0">
              <a:buNone/>
            </a:pPr>
            <a:r>
              <a:rPr lang="en-US" dirty="0"/>
              <a:t>TNR = 1.0</a:t>
            </a:r>
          </a:p>
          <a:p>
            <a:pPr marL="457200" lvl="1" indent="0">
              <a:buNone/>
            </a:pPr>
            <a:r>
              <a:rPr lang="en-US" dirty="0"/>
              <a:t>FPR = 1.0 – TNR = 1.0 – 0.6 = 0.0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E8865B-94BF-AE65-A744-1B8C1B18B7AC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ADF6FF-A80D-A89F-04F0-1CC8A66E515F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D0FFB4-4371-4E24-53F7-F9B04B146142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ECB053F-7C95-CBD5-D2EE-BEB14225B4F9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7A4819B-6E10-8813-603A-B6FEB472A3AA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72B1501-7548-08E0-7525-734AF9D83F81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73181BB-BEE1-5708-98A3-934724462706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9A83854-F42C-AF9D-C1B6-2F62B40C821F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B2717F5-B5A0-63F2-90C2-BFCFF01E7303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21EFC60-92C5-9059-9E81-D720566961BD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AC6EB5-9170-E7E8-1953-8E231D502215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7AC859-B95D-7D78-C7A2-4D33068F6002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5DD96F-BD56-692C-5312-035ABAB2A0BB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D8B84C-010A-AE30-776A-02C2F1703555}"/>
              </a:ext>
            </a:extLst>
          </p:cNvPr>
          <p:cNvCxnSpPr>
            <a:cxnSpLocks/>
          </p:cNvCxnSpPr>
          <p:nvPr/>
        </p:nvCxnSpPr>
        <p:spPr>
          <a:xfrm>
            <a:off x="8137989" y="4370143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195013-E173-1538-E249-EE92DC3A5707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8D1917-D9C0-76E6-BFF8-9456154969A5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3BB5A5-FC19-88BF-BA0B-D9B8DA917057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C4C4B0-BD8F-E7C4-AEE8-0A7C8D32580F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0AC3BC-5954-35C5-412E-8DBA0404C9EC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B6AA7B-F55A-D0DB-AF1E-A630588443A8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72C3B41-9586-830B-3392-9C3E2849B8F0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70D0CC9-A424-215B-3195-6B27AC4703D6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E4D534-30E8-3712-E509-8FE52E28C4CC}"/>
              </a:ext>
            </a:extLst>
          </p:cNvPr>
          <p:cNvSpPr/>
          <p:nvPr/>
        </p:nvSpPr>
        <p:spPr>
          <a:xfrm>
            <a:off x="10185196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A1560B-7097-EF7B-8940-BEBFBA7F09B0}"/>
              </a:ext>
            </a:extLst>
          </p:cNvPr>
          <p:cNvSpPr/>
          <p:nvPr/>
        </p:nvSpPr>
        <p:spPr>
          <a:xfrm>
            <a:off x="9605129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241166E-B814-71EE-860F-518B32B20BE6}"/>
              </a:ext>
            </a:extLst>
          </p:cNvPr>
          <p:cNvSpPr/>
          <p:nvPr/>
        </p:nvSpPr>
        <p:spPr>
          <a:xfrm>
            <a:off x="9604900" y="9208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59045E-683F-FFEA-BCAE-611E3F44CC2B}"/>
              </a:ext>
            </a:extLst>
          </p:cNvPr>
          <p:cNvSpPr/>
          <p:nvPr/>
        </p:nvSpPr>
        <p:spPr>
          <a:xfrm>
            <a:off x="9604900" y="14527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DBBC51F-5916-39D6-D405-88360CBB7B8F}"/>
              </a:ext>
            </a:extLst>
          </p:cNvPr>
          <p:cNvSpPr/>
          <p:nvPr/>
        </p:nvSpPr>
        <p:spPr>
          <a:xfrm>
            <a:off x="9071500" y="145150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ABCC2DB-84A9-4A9F-9A4B-945E534C5803}"/>
              </a:ext>
            </a:extLst>
          </p:cNvPr>
          <p:cNvSpPr/>
          <p:nvPr/>
        </p:nvSpPr>
        <p:spPr>
          <a:xfrm>
            <a:off x="9071500" y="199962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ABA2DA-219B-F85B-6177-652B94106368}"/>
              </a:ext>
            </a:extLst>
          </p:cNvPr>
          <p:cNvSpPr/>
          <p:nvPr/>
        </p:nvSpPr>
        <p:spPr>
          <a:xfrm>
            <a:off x="8442650" y="199962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DE0DC7-F886-E1A6-6E3C-F8D22817DA5A}"/>
              </a:ext>
            </a:extLst>
          </p:cNvPr>
          <p:cNvSpPr/>
          <p:nvPr/>
        </p:nvSpPr>
        <p:spPr>
          <a:xfrm>
            <a:off x="8442650" y="256545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threshold set at yellow line</a:t>
            </a:r>
          </a:p>
          <a:p>
            <a:pPr marL="457200" lvl="1" indent="0">
              <a:buNone/>
            </a:pPr>
            <a:r>
              <a:rPr lang="en-US" dirty="0"/>
              <a:t>Above yellow, classified as </a:t>
            </a:r>
            <a:r>
              <a:rPr lang="en-US" dirty="0">
                <a:solidFill>
                  <a:srgbClr val="FF0000"/>
                </a:solidFill>
              </a:rPr>
              <a:t>positive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Below yellow is </a:t>
            </a:r>
            <a:r>
              <a:rPr lang="en-US" dirty="0">
                <a:solidFill>
                  <a:srgbClr val="0070C0"/>
                </a:solidFill>
              </a:rPr>
              <a:t>negative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TPR = 0.0</a:t>
            </a:r>
          </a:p>
          <a:p>
            <a:pPr marL="457200" lvl="1" indent="0">
              <a:buNone/>
            </a:pPr>
            <a:r>
              <a:rPr lang="en-US" dirty="0"/>
              <a:t>TNR = 1.0</a:t>
            </a:r>
          </a:p>
          <a:p>
            <a:pPr marL="457200" lvl="1" indent="0">
              <a:buNone/>
            </a:pPr>
            <a:r>
              <a:rPr lang="en-US" dirty="0"/>
              <a:t>FPR = 1.0 – TNR = 1.0 – 0.6 = 0.0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4C8474-ED7A-AB19-6CFF-B53D427930F1}"/>
              </a:ext>
            </a:extLst>
          </p:cNvPr>
          <p:cNvCxnSpPr>
            <a:cxnSpLocks/>
          </p:cNvCxnSpPr>
          <p:nvPr/>
        </p:nvCxnSpPr>
        <p:spPr>
          <a:xfrm rot="5400000">
            <a:off x="6575217" y="5178687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5443C2-1A1B-DE01-7073-913FA14CABCC}"/>
              </a:ext>
            </a:extLst>
          </p:cNvPr>
          <p:cNvCxnSpPr>
            <a:cxnSpLocks/>
          </p:cNvCxnSpPr>
          <p:nvPr/>
        </p:nvCxnSpPr>
        <p:spPr>
          <a:xfrm>
            <a:off x="7947611" y="6550287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CEB0AB-42AE-BE64-3D43-1D749DA1CBD3}"/>
              </a:ext>
            </a:extLst>
          </p:cNvPr>
          <p:cNvSpPr txBox="1"/>
          <p:nvPr/>
        </p:nvSpPr>
        <p:spPr>
          <a:xfrm rot="16200000">
            <a:off x="7353662" y="5015885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B9D5E40-9971-253D-75B2-4AFB671D9069}"/>
              </a:ext>
            </a:extLst>
          </p:cNvPr>
          <p:cNvSpPr/>
          <p:nvPr/>
        </p:nvSpPr>
        <p:spPr>
          <a:xfrm>
            <a:off x="9071500" y="56976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55BB765-36C7-79E1-0F95-C57CC760DF90}"/>
              </a:ext>
            </a:extLst>
          </p:cNvPr>
          <p:cNvSpPr/>
          <p:nvPr/>
        </p:nvSpPr>
        <p:spPr>
          <a:xfrm>
            <a:off x="9333628" y="456988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8916533-6927-26C3-E08F-88B95596D92B}"/>
              </a:ext>
            </a:extLst>
          </p:cNvPr>
          <p:cNvSpPr/>
          <p:nvPr/>
        </p:nvSpPr>
        <p:spPr>
          <a:xfrm>
            <a:off x="9867028" y="550339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01D1078-67CA-A162-5DEE-D63E11AF4596}"/>
              </a:ext>
            </a:extLst>
          </p:cNvPr>
          <p:cNvSpPr/>
          <p:nvPr/>
        </p:nvSpPr>
        <p:spPr>
          <a:xfrm>
            <a:off x="10062100" y="495475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DA2C47C-89C8-07C7-0AAE-6C3BB272B272}"/>
              </a:ext>
            </a:extLst>
          </p:cNvPr>
          <p:cNvSpPr/>
          <p:nvPr/>
        </p:nvSpPr>
        <p:spPr>
          <a:xfrm>
            <a:off x="9376300" y="6154841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8890A93-86B6-9C23-37DA-C9C74913171D}"/>
              </a:ext>
            </a:extLst>
          </p:cNvPr>
          <p:cNvSpPr/>
          <p:nvPr/>
        </p:nvSpPr>
        <p:spPr>
          <a:xfrm>
            <a:off x="8751460" y="4436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26FB69-8E66-0063-B819-BE585B2E1E37}"/>
              </a:ext>
            </a:extLst>
          </p:cNvPr>
          <p:cNvSpPr/>
          <p:nvPr/>
        </p:nvSpPr>
        <p:spPr>
          <a:xfrm>
            <a:off x="9875349" y="42079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8931BB-D58A-8A12-478B-0E62491398D0}"/>
              </a:ext>
            </a:extLst>
          </p:cNvPr>
          <p:cNvSpPr/>
          <p:nvPr/>
        </p:nvSpPr>
        <p:spPr>
          <a:xfrm>
            <a:off x="9147700" y="48175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DA2DF06-3BE6-58B0-F860-FB241A1751F9}"/>
              </a:ext>
            </a:extLst>
          </p:cNvPr>
          <p:cNvSpPr/>
          <p:nvPr/>
        </p:nvSpPr>
        <p:spPr>
          <a:xfrm>
            <a:off x="9513460" y="51833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B02CB5-E994-B919-106B-037DF7D0FBBA}"/>
              </a:ext>
            </a:extLst>
          </p:cNvPr>
          <p:cNvSpPr/>
          <p:nvPr/>
        </p:nvSpPr>
        <p:spPr>
          <a:xfrm>
            <a:off x="10351660" y="533575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4E47FC-222C-6607-2FEA-CC157C638C37}"/>
              </a:ext>
            </a:extLst>
          </p:cNvPr>
          <p:cNvCxnSpPr>
            <a:cxnSpLocks/>
          </p:cNvCxnSpPr>
          <p:nvPr/>
        </p:nvCxnSpPr>
        <p:spPr>
          <a:xfrm>
            <a:off x="8137989" y="4110260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D19CD7-B725-2A2D-D459-3681E86858B5}"/>
              </a:ext>
            </a:extLst>
          </p:cNvPr>
          <p:cNvSpPr txBox="1"/>
          <p:nvPr/>
        </p:nvSpPr>
        <p:spPr>
          <a:xfrm rot="16200000">
            <a:off x="7904530" y="1491616"/>
            <a:ext cx="65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62D4B-74AE-0473-8B44-0458EFE46918}"/>
              </a:ext>
            </a:extLst>
          </p:cNvPr>
          <p:cNvSpPr txBox="1"/>
          <p:nvPr/>
        </p:nvSpPr>
        <p:spPr>
          <a:xfrm>
            <a:off x="9498220" y="3117436"/>
            <a:ext cx="63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1CC4AF-BE95-E6CF-6244-D41F891F9B79}"/>
              </a:ext>
            </a:extLst>
          </p:cNvPr>
          <p:cNvSpPr/>
          <p:nvPr/>
        </p:nvSpPr>
        <p:spPr>
          <a:xfrm>
            <a:off x="8431420" y="374236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06E199-F000-8E6C-B715-54C343A4795D}"/>
              </a:ext>
            </a:extLst>
          </p:cNvPr>
          <p:cNvSpPr txBox="1"/>
          <p:nvPr/>
        </p:nvSpPr>
        <p:spPr>
          <a:xfrm>
            <a:off x="11026888" y="3088701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333F5B-92C2-51B1-753B-316B4F581395}"/>
              </a:ext>
            </a:extLst>
          </p:cNvPr>
          <p:cNvSpPr txBox="1"/>
          <p:nvPr/>
        </p:nvSpPr>
        <p:spPr>
          <a:xfrm>
            <a:off x="8131288" y="221836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0A7F11-9036-1B22-B089-E1E5387EAF72}"/>
              </a:ext>
            </a:extLst>
          </p:cNvPr>
          <p:cNvSpPr txBox="1"/>
          <p:nvPr/>
        </p:nvSpPr>
        <p:spPr>
          <a:xfrm>
            <a:off x="8126620" y="2955411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986E19-BD96-7BCA-6A64-2427171E421E}"/>
              </a:ext>
            </a:extLst>
          </p:cNvPr>
          <p:cNvSpPr/>
          <p:nvPr/>
        </p:nvSpPr>
        <p:spPr>
          <a:xfrm>
            <a:off x="11083180" y="35981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3966B48-1F6E-4B60-B347-75B527A0A39F}"/>
              </a:ext>
            </a:extLst>
          </p:cNvPr>
          <p:cNvSpPr/>
          <p:nvPr/>
        </p:nvSpPr>
        <p:spPr>
          <a:xfrm>
            <a:off x="10677315" y="3665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EE0E632-A265-3A2E-A4D9-E6D9B1167C82}"/>
              </a:ext>
            </a:extLst>
          </p:cNvPr>
          <p:cNvSpPr/>
          <p:nvPr/>
        </p:nvSpPr>
        <p:spPr>
          <a:xfrm>
            <a:off x="10185196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37C9C99-BA43-4FC0-28FD-A09DFC205FC9}"/>
              </a:ext>
            </a:extLst>
          </p:cNvPr>
          <p:cNvSpPr/>
          <p:nvPr/>
        </p:nvSpPr>
        <p:spPr>
          <a:xfrm>
            <a:off x="9605129" y="37617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71C9F16-7E2F-266F-F034-F89FE892823B}"/>
              </a:ext>
            </a:extLst>
          </p:cNvPr>
          <p:cNvSpPr/>
          <p:nvPr/>
        </p:nvSpPr>
        <p:spPr>
          <a:xfrm>
            <a:off x="9604900" y="9208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DE489B-3A99-FF72-4918-6FBB2E24804E}"/>
              </a:ext>
            </a:extLst>
          </p:cNvPr>
          <p:cNvSpPr/>
          <p:nvPr/>
        </p:nvSpPr>
        <p:spPr>
          <a:xfrm>
            <a:off x="9604900" y="14527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44BA437-D4A5-8817-A4F1-4CA4FA29E054}"/>
              </a:ext>
            </a:extLst>
          </p:cNvPr>
          <p:cNvSpPr/>
          <p:nvPr/>
        </p:nvSpPr>
        <p:spPr>
          <a:xfrm>
            <a:off x="9071500" y="145150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D7FBA6-1B91-65AA-7250-095F8F83C405}"/>
              </a:ext>
            </a:extLst>
          </p:cNvPr>
          <p:cNvSpPr/>
          <p:nvPr/>
        </p:nvSpPr>
        <p:spPr>
          <a:xfrm>
            <a:off x="9071500" y="199962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61E176B-E7B5-A32E-39EC-02D182F26058}"/>
              </a:ext>
            </a:extLst>
          </p:cNvPr>
          <p:cNvSpPr/>
          <p:nvPr/>
        </p:nvSpPr>
        <p:spPr>
          <a:xfrm>
            <a:off x="8442650" y="199962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2A0ADC4-1FF0-F707-E7CA-34D1965AED01}"/>
              </a:ext>
            </a:extLst>
          </p:cNvPr>
          <p:cNvSpPr/>
          <p:nvPr/>
        </p:nvSpPr>
        <p:spPr>
          <a:xfrm>
            <a:off x="8442650" y="256545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451739-4422-D489-9483-A360A7D5181C}"/>
              </a:ext>
            </a:extLst>
          </p:cNvPr>
          <p:cNvSpPr/>
          <p:nvPr/>
        </p:nvSpPr>
        <p:spPr>
          <a:xfrm>
            <a:off x="8431420" y="30259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6B0CC65-C105-C215-0F59-1D5C9DDDCDEC}"/>
              </a:ext>
            </a:extLst>
          </p:cNvPr>
          <p:cNvCxnSpPr>
            <a:cxnSpLocks/>
            <a:stCxn id="39" idx="3"/>
            <a:endCxn id="42" idx="6"/>
          </p:cNvCxnSpPr>
          <p:nvPr/>
        </p:nvCxnSpPr>
        <p:spPr>
          <a:xfrm flipH="1" flipV="1">
            <a:off x="9696569" y="421891"/>
            <a:ext cx="1400002" cy="15976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D9F926-D924-9925-69EF-A4F9F5A12822}"/>
              </a:ext>
            </a:extLst>
          </p:cNvPr>
          <p:cNvCxnSpPr>
            <a:cxnSpLocks/>
            <a:stCxn id="44" idx="7"/>
            <a:endCxn id="42" idx="5"/>
          </p:cNvCxnSpPr>
          <p:nvPr/>
        </p:nvCxnSpPr>
        <p:spPr>
          <a:xfrm flipV="1">
            <a:off x="9682949" y="454220"/>
            <a:ext cx="229" cy="1011900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A583D-185F-DC96-3785-B07417CC0B22}"/>
              </a:ext>
            </a:extLst>
          </p:cNvPr>
          <p:cNvCxnSpPr>
            <a:cxnSpLocks/>
            <a:stCxn id="45" idx="4"/>
            <a:endCxn id="44" idx="5"/>
          </p:cNvCxnSpPr>
          <p:nvPr/>
        </p:nvCxnSpPr>
        <p:spPr>
          <a:xfrm flipV="1">
            <a:off x="9117220" y="1530778"/>
            <a:ext cx="565729" cy="12169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593013-84FC-17B0-15FA-2D1A77AE333E}"/>
              </a:ext>
            </a:extLst>
          </p:cNvPr>
          <p:cNvCxnSpPr>
            <a:cxnSpLocks/>
            <a:stCxn id="46" idx="5"/>
            <a:endCxn id="45" idx="5"/>
          </p:cNvCxnSpPr>
          <p:nvPr/>
        </p:nvCxnSpPr>
        <p:spPr>
          <a:xfrm flipV="1">
            <a:off x="9149549" y="1529556"/>
            <a:ext cx="0" cy="548121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DF9CB6A-F21C-5C20-357B-DE691CCD341B}"/>
              </a:ext>
            </a:extLst>
          </p:cNvPr>
          <p:cNvCxnSpPr>
            <a:cxnSpLocks/>
            <a:stCxn id="47" idx="5"/>
            <a:endCxn id="46" idx="5"/>
          </p:cNvCxnSpPr>
          <p:nvPr/>
        </p:nvCxnSpPr>
        <p:spPr>
          <a:xfrm>
            <a:off x="8520699" y="2077677"/>
            <a:ext cx="628850" cy="0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DC44A9-F938-544D-BB12-972F904C633F}"/>
              </a:ext>
            </a:extLst>
          </p:cNvPr>
          <p:cNvCxnSpPr>
            <a:cxnSpLocks/>
            <a:stCxn id="49" idx="5"/>
            <a:endCxn id="47" idx="5"/>
          </p:cNvCxnSpPr>
          <p:nvPr/>
        </p:nvCxnSpPr>
        <p:spPr>
          <a:xfrm flipV="1">
            <a:off x="8509469" y="2077677"/>
            <a:ext cx="11230" cy="1026368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72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 rot="16200000" flipH="1">
            <a:off x="8337010" y="3273552"/>
            <a:ext cx="1588" cy="545592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9396190" y="1673352"/>
            <a:ext cx="1588" cy="1572768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8125174" y="2998438"/>
            <a:ext cx="969264" cy="1588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6200000" flipH="1">
            <a:off x="7786116" y="3840480"/>
            <a:ext cx="1588" cy="545592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7019544" y="4663440"/>
            <a:ext cx="969264" cy="158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792" y="1935162"/>
            <a:ext cx="5973278" cy="4572000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Random </a:t>
            </a:r>
            <a:r>
              <a:rPr lang="en-US"/>
              <a:t>classifier? </a:t>
            </a:r>
          </a:p>
          <a:p>
            <a:pPr lvl="1"/>
            <a:r>
              <a:rPr lang="en-US"/>
              <a:t>Orange 45 degree line</a:t>
            </a:r>
          </a:p>
          <a:p>
            <a:r>
              <a:rPr lang="en-US">
                <a:solidFill>
                  <a:srgbClr val="FF0000"/>
                </a:solidFill>
              </a:rPr>
              <a:t>Perfect</a:t>
            </a:r>
            <a:r>
              <a:rPr lang="en-US"/>
              <a:t> classifier?</a:t>
            </a:r>
          </a:p>
          <a:p>
            <a:pPr lvl="1"/>
            <a:r>
              <a:rPr lang="en-US"/>
              <a:t>Red (Why?)</a:t>
            </a:r>
          </a:p>
          <a:p>
            <a:r>
              <a:rPr lang="en-US">
                <a:solidFill>
                  <a:schemeClr val="accent6"/>
                </a:solidFill>
              </a:rPr>
              <a:t>Above 45 degree </a:t>
            </a:r>
            <a:r>
              <a:rPr lang="en-US"/>
              <a:t>line? </a:t>
            </a:r>
          </a:p>
          <a:p>
            <a:pPr lvl="1"/>
            <a:r>
              <a:rPr lang="en-US"/>
              <a:t>Better than random</a:t>
            </a:r>
          </a:p>
          <a:p>
            <a:pPr lvl="1"/>
            <a:r>
              <a:rPr lang="en-US"/>
              <a:t>The closer to the red, the closer to ideal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fld id="{E4131050-4FF2-0646-B549-420EB1446C4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6976440" y="3536670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10601" y="516249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67600" y="2419290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0063068" y="51433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67468" y="226689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62800" y="501009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59" name="Oval 58"/>
          <p:cNvSpPr/>
          <p:nvPr/>
        </p:nvSpPr>
        <p:spPr>
          <a:xfrm>
            <a:off x="10119360" y="24048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659112" y="2404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10472" y="2404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561832" y="2404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561832" y="296488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561832" y="35135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013192" y="35135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13192" y="406216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67600" y="406216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467600" y="461080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467600" y="5071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rot="5400000">
            <a:off x="7815072" y="3833562"/>
            <a:ext cx="483982" cy="158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  <a:endCxn id="59" idx="4"/>
          </p:cNvCxnSpPr>
          <p:nvPr/>
        </p:nvCxnSpPr>
        <p:spPr>
          <a:xfrm rot="10800000" flipH="1">
            <a:off x="7467600" y="2496312"/>
            <a:ext cx="2697480" cy="2620458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7466012" y="2438400"/>
            <a:ext cx="1588" cy="26783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7467600" y="2448025"/>
            <a:ext cx="27066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9902254-9183-D81E-FEF7-9CA3E0EC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ROC Curve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821" y="1779931"/>
            <a:ext cx="6172201" cy="4495800"/>
          </a:xfrm>
        </p:spPr>
        <p:txBody>
          <a:bodyPr/>
          <a:lstStyle/>
          <a:p>
            <a:r>
              <a:rPr lang="en-US"/>
              <a:t>ROC curve lives within a </a:t>
            </a:r>
            <a:r>
              <a:rPr lang="en-US">
                <a:latin typeface="Lucida Grande"/>
                <a:cs typeface="Lucida Grande"/>
              </a:rPr>
              <a:t>1x1</a:t>
            </a:r>
            <a:r>
              <a:rPr lang="en-US"/>
              <a:t> square</a:t>
            </a:r>
          </a:p>
          <a:p>
            <a:r>
              <a:rPr lang="en-US"/>
              <a:t>Random classifier?</a:t>
            </a:r>
          </a:p>
          <a:p>
            <a:pPr lvl="1"/>
            <a:r>
              <a:rPr lang="en-US"/>
              <a:t>AUC ≈ </a:t>
            </a:r>
            <a:r>
              <a:rPr lang="en-US" b="1">
                <a:solidFill>
                  <a:srgbClr val="FFC000"/>
                </a:solidFill>
              </a:rPr>
              <a:t>0.5</a:t>
            </a:r>
          </a:p>
          <a:p>
            <a:r>
              <a:rPr lang="en-US"/>
              <a:t>Perfect classifier (red)?</a:t>
            </a:r>
          </a:p>
          <a:p>
            <a:pPr lvl="1"/>
            <a:r>
              <a:rPr lang="en-US"/>
              <a:t>AUC = </a:t>
            </a:r>
            <a:r>
              <a:rPr lang="en-US" b="1">
                <a:solidFill>
                  <a:srgbClr val="FF0000"/>
                </a:solidFill>
              </a:rPr>
              <a:t>1.0</a:t>
            </a:r>
          </a:p>
          <a:p>
            <a:r>
              <a:rPr lang="en-US"/>
              <a:t>Example curve (blue)?</a:t>
            </a:r>
          </a:p>
          <a:p>
            <a:pPr lvl="1"/>
            <a:r>
              <a:rPr lang="en-US"/>
              <a:t>AUC = </a:t>
            </a:r>
            <a:r>
              <a:rPr lang="en-US" b="1">
                <a:solidFill>
                  <a:schemeClr val="accent6"/>
                </a:solidFill>
              </a:rPr>
              <a:t>0.8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fld id="{E4131050-4FF2-0646-B549-420EB1446C4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184CE5-9F46-CE3B-F4F4-32A413B7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 Under the Curve (AUC)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829C9D-DD21-C948-1344-A0A36E082010}"/>
              </a:ext>
            </a:extLst>
          </p:cNvPr>
          <p:cNvCxnSpPr/>
          <p:nvPr/>
        </p:nvCxnSpPr>
        <p:spPr>
          <a:xfrm rot="16200000" flipH="1">
            <a:off x="8337010" y="3273552"/>
            <a:ext cx="1588" cy="545592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DC7808-A2F2-0A71-936D-E36623395ADC}"/>
              </a:ext>
            </a:extLst>
          </p:cNvPr>
          <p:cNvCxnSpPr/>
          <p:nvPr/>
        </p:nvCxnSpPr>
        <p:spPr>
          <a:xfrm rot="16200000" flipH="1">
            <a:off x="9396190" y="1673352"/>
            <a:ext cx="1588" cy="1572768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512B25-11A9-7D5B-F3AE-91AABF6815DF}"/>
              </a:ext>
            </a:extLst>
          </p:cNvPr>
          <p:cNvCxnSpPr/>
          <p:nvPr/>
        </p:nvCxnSpPr>
        <p:spPr>
          <a:xfrm rot="5400000">
            <a:off x="8125174" y="2998438"/>
            <a:ext cx="969264" cy="1588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BD3809-7011-F485-56CD-DFE964A08C8B}"/>
              </a:ext>
            </a:extLst>
          </p:cNvPr>
          <p:cNvCxnSpPr/>
          <p:nvPr/>
        </p:nvCxnSpPr>
        <p:spPr>
          <a:xfrm rot="16200000" flipH="1">
            <a:off x="7786116" y="3840480"/>
            <a:ext cx="1588" cy="545592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33BD50-9F61-A0CE-1BE0-C03B31443725}"/>
              </a:ext>
            </a:extLst>
          </p:cNvPr>
          <p:cNvCxnSpPr/>
          <p:nvPr/>
        </p:nvCxnSpPr>
        <p:spPr>
          <a:xfrm rot="5400000">
            <a:off x="7019544" y="4663440"/>
            <a:ext cx="969264" cy="158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4CDA46-8BF0-DEC5-CAD3-4D328AD7D54F}"/>
              </a:ext>
            </a:extLst>
          </p:cNvPr>
          <p:cNvSpPr txBox="1"/>
          <p:nvPr/>
        </p:nvSpPr>
        <p:spPr>
          <a:xfrm rot="16200000">
            <a:off x="6976440" y="3536670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7ABD1-74F7-E51A-C1E1-54428D6201FA}"/>
              </a:ext>
            </a:extLst>
          </p:cNvPr>
          <p:cNvSpPr txBox="1"/>
          <p:nvPr/>
        </p:nvSpPr>
        <p:spPr>
          <a:xfrm>
            <a:off x="8610601" y="516249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1FBD69-296A-AF1B-2657-54EA4DB3F54A}"/>
              </a:ext>
            </a:extLst>
          </p:cNvPr>
          <p:cNvSpPr/>
          <p:nvPr/>
        </p:nvSpPr>
        <p:spPr>
          <a:xfrm>
            <a:off x="7467600" y="2419290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DBBE1-B87F-C664-4C1C-A7A727C5E6B7}"/>
              </a:ext>
            </a:extLst>
          </p:cNvPr>
          <p:cNvSpPr txBox="1"/>
          <p:nvPr/>
        </p:nvSpPr>
        <p:spPr>
          <a:xfrm>
            <a:off x="10063068" y="51433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5CB3D-E7C1-AC7F-496E-6CB8F4EBA110}"/>
              </a:ext>
            </a:extLst>
          </p:cNvPr>
          <p:cNvSpPr txBox="1"/>
          <p:nvPr/>
        </p:nvSpPr>
        <p:spPr>
          <a:xfrm>
            <a:off x="7167468" y="226689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81924-2BC3-64BF-C9EC-CF3AE6D6E975}"/>
              </a:ext>
            </a:extLst>
          </p:cNvPr>
          <p:cNvSpPr txBox="1"/>
          <p:nvPr/>
        </p:nvSpPr>
        <p:spPr>
          <a:xfrm>
            <a:off x="7162800" y="501009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AB768B-C127-AE11-A05B-3DCB5EDDF43A}"/>
              </a:ext>
            </a:extLst>
          </p:cNvPr>
          <p:cNvSpPr/>
          <p:nvPr/>
        </p:nvSpPr>
        <p:spPr>
          <a:xfrm>
            <a:off x="10119360" y="24048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5BA3AA-D111-DEB4-70FD-3BCB4F8B83E7}"/>
              </a:ext>
            </a:extLst>
          </p:cNvPr>
          <p:cNvSpPr/>
          <p:nvPr/>
        </p:nvSpPr>
        <p:spPr>
          <a:xfrm>
            <a:off x="9659112" y="2404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390E75-8081-134B-845A-558547BAA7C3}"/>
              </a:ext>
            </a:extLst>
          </p:cNvPr>
          <p:cNvSpPr/>
          <p:nvPr/>
        </p:nvSpPr>
        <p:spPr>
          <a:xfrm>
            <a:off x="9110472" y="2404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9E0B99-A459-4707-5481-73FC00BF5260}"/>
              </a:ext>
            </a:extLst>
          </p:cNvPr>
          <p:cNvSpPr/>
          <p:nvPr/>
        </p:nvSpPr>
        <p:spPr>
          <a:xfrm>
            <a:off x="8561832" y="2404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16C251-F14E-78D8-BE36-5D882087C1F8}"/>
              </a:ext>
            </a:extLst>
          </p:cNvPr>
          <p:cNvSpPr/>
          <p:nvPr/>
        </p:nvSpPr>
        <p:spPr>
          <a:xfrm>
            <a:off x="8561832" y="296488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F8E08B-FB6F-F084-1E79-2076746D0616}"/>
              </a:ext>
            </a:extLst>
          </p:cNvPr>
          <p:cNvSpPr/>
          <p:nvPr/>
        </p:nvSpPr>
        <p:spPr>
          <a:xfrm>
            <a:off x="8561832" y="35135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E03D7E-61BC-F55F-8F5C-3E7659CCE045}"/>
              </a:ext>
            </a:extLst>
          </p:cNvPr>
          <p:cNvSpPr/>
          <p:nvPr/>
        </p:nvSpPr>
        <p:spPr>
          <a:xfrm>
            <a:off x="8013192" y="35135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83137F-9C1C-6E18-B16E-F3A275CDA3D1}"/>
              </a:ext>
            </a:extLst>
          </p:cNvPr>
          <p:cNvSpPr/>
          <p:nvPr/>
        </p:nvSpPr>
        <p:spPr>
          <a:xfrm>
            <a:off x="8013192" y="406216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4C83314-14B0-D0E6-9530-507C30FEDE1F}"/>
              </a:ext>
            </a:extLst>
          </p:cNvPr>
          <p:cNvSpPr/>
          <p:nvPr/>
        </p:nvSpPr>
        <p:spPr>
          <a:xfrm>
            <a:off x="7467600" y="406216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7ED1EA-9B33-D917-D631-5ABD4ED527FC}"/>
              </a:ext>
            </a:extLst>
          </p:cNvPr>
          <p:cNvSpPr/>
          <p:nvPr/>
        </p:nvSpPr>
        <p:spPr>
          <a:xfrm>
            <a:off x="7467600" y="461080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018CF2-06D2-EFDA-6751-D539FA19F68E}"/>
              </a:ext>
            </a:extLst>
          </p:cNvPr>
          <p:cNvSpPr/>
          <p:nvPr/>
        </p:nvSpPr>
        <p:spPr>
          <a:xfrm>
            <a:off x="7467600" y="5071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984E2-476A-ECD2-C40D-22B7358B990C}"/>
              </a:ext>
            </a:extLst>
          </p:cNvPr>
          <p:cNvCxnSpPr/>
          <p:nvPr/>
        </p:nvCxnSpPr>
        <p:spPr>
          <a:xfrm rot="5400000">
            <a:off x="7815072" y="3833562"/>
            <a:ext cx="483982" cy="158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AD5517-DC0F-FB77-F946-B57F9F4BB68E}"/>
              </a:ext>
            </a:extLst>
          </p:cNvPr>
          <p:cNvCxnSpPr>
            <a:stCxn id="26" idx="2"/>
            <a:endCxn id="16" idx="4"/>
          </p:cNvCxnSpPr>
          <p:nvPr/>
        </p:nvCxnSpPr>
        <p:spPr>
          <a:xfrm rot="10800000" flipH="1">
            <a:off x="7467600" y="2496312"/>
            <a:ext cx="2697480" cy="2620458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777027-2764-580E-1242-0EA7A75AF19C}"/>
              </a:ext>
            </a:extLst>
          </p:cNvPr>
          <p:cNvCxnSpPr/>
          <p:nvPr/>
        </p:nvCxnSpPr>
        <p:spPr>
          <a:xfrm rot="10800000">
            <a:off x="7466012" y="2438400"/>
            <a:ext cx="1588" cy="26783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5841F3-8DF9-723A-EF38-CA1C08F0205D}"/>
              </a:ext>
            </a:extLst>
          </p:cNvPr>
          <p:cNvCxnSpPr/>
          <p:nvPr/>
        </p:nvCxnSpPr>
        <p:spPr>
          <a:xfrm flipV="1">
            <a:off x="7467600" y="2448025"/>
            <a:ext cx="27066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602" y="1821882"/>
            <a:ext cx="6358288" cy="4572000"/>
          </a:xfrm>
        </p:spPr>
        <p:txBody>
          <a:bodyPr/>
          <a:lstStyle/>
          <a:p>
            <a:r>
              <a:rPr lang="en-US"/>
              <a:t>Area under ROC curve quantifies success</a:t>
            </a:r>
          </a:p>
          <a:p>
            <a:pPr lvl="1"/>
            <a:r>
              <a:rPr lang="en-US"/>
              <a:t>0.5 </a:t>
            </a:r>
            <a:r>
              <a:rPr lang="en-US">
                <a:sym typeface="Symbol" charset="2"/>
              </a:rPr>
              <a:t> like </a:t>
            </a:r>
            <a:r>
              <a:rPr lang="en-US"/>
              <a:t>flipping coin</a:t>
            </a:r>
          </a:p>
          <a:p>
            <a:pPr lvl="1"/>
            <a:r>
              <a:rPr lang="en-US"/>
              <a:t>1.0 </a:t>
            </a:r>
            <a:r>
              <a:rPr lang="en-US">
                <a:sym typeface="Symbol" charset="2"/>
              </a:rPr>
              <a:t> ideal</a:t>
            </a:r>
            <a:r>
              <a:rPr lang="en-US"/>
              <a:t> detection</a:t>
            </a:r>
          </a:p>
          <a:p>
            <a:r>
              <a:rPr lang="en-US"/>
              <a:t>AUC of ROC curve</a:t>
            </a:r>
          </a:p>
          <a:p>
            <a:pPr lvl="1"/>
            <a:r>
              <a:rPr lang="en-US"/>
              <a:t>Enables us to </a:t>
            </a:r>
            <a:r>
              <a:rPr lang="en-US">
                <a:solidFill>
                  <a:srgbClr val="00B050"/>
                </a:solidFill>
              </a:rPr>
              <a:t>compare different techniques</a:t>
            </a:r>
          </a:p>
          <a:p>
            <a:pPr lvl="1"/>
            <a:r>
              <a:rPr lang="en-US"/>
              <a:t>And </a:t>
            </a:r>
            <a:r>
              <a:rPr lang="en-US">
                <a:solidFill>
                  <a:srgbClr val="00B050"/>
                </a:solidFill>
              </a:rPr>
              <a:t>no need to worry about threshold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fld id="{E4131050-4FF2-0646-B549-420EB1446C4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E896CB22-BABE-B33A-43F1-014110C5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Area Under the Curve (AUC)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F1FF5A7-0B95-FC14-351C-F5AF05F596EB}"/>
              </a:ext>
            </a:extLst>
          </p:cNvPr>
          <p:cNvCxnSpPr/>
          <p:nvPr/>
        </p:nvCxnSpPr>
        <p:spPr>
          <a:xfrm rot="16200000" flipH="1">
            <a:off x="8337010" y="3273552"/>
            <a:ext cx="1588" cy="545592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EB31F2-E440-D11A-4163-6246A247210D}"/>
              </a:ext>
            </a:extLst>
          </p:cNvPr>
          <p:cNvCxnSpPr/>
          <p:nvPr/>
        </p:nvCxnSpPr>
        <p:spPr>
          <a:xfrm rot="16200000" flipH="1">
            <a:off x="9396190" y="1673352"/>
            <a:ext cx="1588" cy="1572768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75D15C-3383-D4CD-EF0F-34572858A276}"/>
              </a:ext>
            </a:extLst>
          </p:cNvPr>
          <p:cNvCxnSpPr/>
          <p:nvPr/>
        </p:nvCxnSpPr>
        <p:spPr>
          <a:xfrm rot="5400000">
            <a:off x="8125174" y="2998438"/>
            <a:ext cx="969264" cy="1588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02BE7A-4B46-FA65-C29C-A49650A8E1F9}"/>
              </a:ext>
            </a:extLst>
          </p:cNvPr>
          <p:cNvCxnSpPr/>
          <p:nvPr/>
        </p:nvCxnSpPr>
        <p:spPr>
          <a:xfrm rot="16200000" flipH="1">
            <a:off x="7786116" y="3840480"/>
            <a:ext cx="1588" cy="545592"/>
          </a:xfrm>
          <a:prstGeom prst="line">
            <a:avLst/>
          </a:prstGeom>
          <a:ln w="2857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231DE7-DA28-E4C9-697F-967D73A0BC14}"/>
              </a:ext>
            </a:extLst>
          </p:cNvPr>
          <p:cNvCxnSpPr/>
          <p:nvPr/>
        </p:nvCxnSpPr>
        <p:spPr>
          <a:xfrm rot="5400000">
            <a:off x="7019544" y="4663440"/>
            <a:ext cx="969264" cy="158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FB0737-A159-BECB-EFBB-8B45F2553782}"/>
              </a:ext>
            </a:extLst>
          </p:cNvPr>
          <p:cNvSpPr txBox="1"/>
          <p:nvPr/>
        </p:nvSpPr>
        <p:spPr>
          <a:xfrm rot="16200000">
            <a:off x="6976440" y="3536670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TPR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CB1F4-48D7-B9F7-1E1B-D8413DC3C1EB}"/>
              </a:ext>
            </a:extLst>
          </p:cNvPr>
          <p:cNvSpPr txBox="1"/>
          <p:nvPr/>
        </p:nvSpPr>
        <p:spPr>
          <a:xfrm>
            <a:off x="8610601" y="516249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FPR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0A8BF-C2A9-EFFE-90E7-94815F1F9E62}"/>
              </a:ext>
            </a:extLst>
          </p:cNvPr>
          <p:cNvSpPr/>
          <p:nvPr/>
        </p:nvSpPr>
        <p:spPr>
          <a:xfrm>
            <a:off x="7467600" y="2419290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7A3C0-ACD1-60E1-9C53-57B45E3E9E73}"/>
              </a:ext>
            </a:extLst>
          </p:cNvPr>
          <p:cNvSpPr txBox="1"/>
          <p:nvPr/>
        </p:nvSpPr>
        <p:spPr>
          <a:xfrm>
            <a:off x="10063068" y="51433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A6140-227C-0920-11C2-2806B378CF64}"/>
              </a:ext>
            </a:extLst>
          </p:cNvPr>
          <p:cNvSpPr txBox="1"/>
          <p:nvPr/>
        </p:nvSpPr>
        <p:spPr>
          <a:xfrm>
            <a:off x="7167468" y="226689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64F041-B9EE-289A-3930-3567373209AC}"/>
              </a:ext>
            </a:extLst>
          </p:cNvPr>
          <p:cNvSpPr txBox="1"/>
          <p:nvPr/>
        </p:nvSpPr>
        <p:spPr>
          <a:xfrm>
            <a:off x="7162800" y="501009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F6E84C-49FD-2EB5-AC90-7731C2CE1015}"/>
              </a:ext>
            </a:extLst>
          </p:cNvPr>
          <p:cNvSpPr/>
          <p:nvPr/>
        </p:nvSpPr>
        <p:spPr>
          <a:xfrm>
            <a:off x="10119360" y="24048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BD4D01-07E0-F416-1F6C-F8822B9CBFA3}"/>
              </a:ext>
            </a:extLst>
          </p:cNvPr>
          <p:cNvSpPr/>
          <p:nvPr/>
        </p:nvSpPr>
        <p:spPr>
          <a:xfrm>
            <a:off x="9659112" y="2404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30C9EF-62A1-D673-D956-51443C59360C}"/>
              </a:ext>
            </a:extLst>
          </p:cNvPr>
          <p:cNvSpPr/>
          <p:nvPr/>
        </p:nvSpPr>
        <p:spPr>
          <a:xfrm>
            <a:off x="9110472" y="2404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C7FAF4-72CD-FB06-A83C-F5F69913C27F}"/>
              </a:ext>
            </a:extLst>
          </p:cNvPr>
          <p:cNvSpPr/>
          <p:nvPr/>
        </p:nvSpPr>
        <p:spPr>
          <a:xfrm>
            <a:off x="8561832" y="2404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44BD50-3F68-91DF-571A-63AA327B2493}"/>
              </a:ext>
            </a:extLst>
          </p:cNvPr>
          <p:cNvSpPr/>
          <p:nvPr/>
        </p:nvSpPr>
        <p:spPr>
          <a:xfrm>
            <a:off x="8561832" y="296488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94441A-DA76-C40B-6117-F84A80E279F9}"/>
              </a:ext>
            </a:extLst>
          </p:cNvPr>
          <p:cNvSpPr/>
          <p:nvPr/>
        </p:nvSpPr>
        <p:spPr>
          <a:xfrm>
            <a:off x="8561832" y="35135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3DB7D4F-58E3-5BC5-0B22-4AC94A997B41}"/>
              </a:ext>
            </a:extLst>
          </p:cNvPr>
          <p:cNvSpPr/>
          <p:nvPr/>
        </p:nvSpPr>
        <p:spPr>
          <a:xfrm>
            <a:off x="8013192" y="351352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A1C614-621C-C6E5-3B4D-94343873B218}"/>
              </a:ext>
            </a:extLst>
          </p:cNvPr>
          <p:cNvSpPr/>
          <p:nvPr/>
        </p:nvSpPr>
        <p:spPr>
          <a:xfrm>
            <a:off x="8013192" y="406216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FB771B-3A2F-1EF9-9CD2-6669CD2AA8F5}"/>
              </a:ext>
            </a:extLst>
          </p:cNvPr>
          <p:cNvSpPr/>
          <p:nvPr/>
        </p:nvSpPr>
        <p:spPr>
          <a:xfrm>
            <a:off x="7467600" y="406216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35EB92-E563-A947-4A97-A2F6394E8CC8}"/>
              </a:ext>
            </a:extLst>
          </p:cNvPr>
          <p:cNvSpPr/>
          <p:nvPr/>
        </p:nvSpPr>
        <p:spPr>
          <a:xfrm>
            <a:off x="7467600" y="461080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8BE0D8-EDBD-B36C-DDB0-28A31A269AB5}"/>
              </a:ext>
            </a:extLst>
          </p:cNvPr>
          <p:cNvSpPr/>
          <p:nvPr/>
        </p:nvSpPr>
        <p:spPr>
          <a:xfrm>
            <a:off x="7467600" y="5071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571392-0C38-ACC7-85A1-3BB56E0DD6A1}"/>
              </a:ext>
            </a:extLst>
          </p:cNvPr>
          <p:cNvCxnSpPr/>
          <p:nvPr/>
        </p:nvCxnSpPr>
        <p:spPr>
          <a:xfrm rot="5400000">
            <a:off x="7815072" y="3833562"/>
            <a:ext cx="483982" cy="158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A9B60A-98C8-6B8E-EF64-B09021D5E775}"/>
              </a:ext>
            </a:extLst>
          </p:cNvPr>
          <p:cNvCxnSpPr>
            <a:stCxn id="26" idx="2"/>
            <a:endCxn id="16" idx="4"/>
          </p:cNvCxnSpPr>
          <p:nvPr/>
        </p:nvCxnSpPr>
        <p:spPr>
          <a:xfrm rot="10800000" flipH="1">
            <a:off x="7467600" y="2496312"/>
            <a:ext cx="2697480" cy="2620458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2F68A0-4909-40EC-414C-44BFD5BE3286}"/>
              </a:ext>
            </a:extLst>
          </p:cNvPr>
          <p:cNvCxnSpPr/>
          <p:nvPr/>
        </p:nvCxnSpPr>
        <p:spPr>
          <a:xfrm rot="10800000">
            <a:off x="7466012" y="2438400"/>
            <a:ext cx="1588" cy="26783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45A949-798E-F347-1BE6-33CC9951B540}"/>
              </a:ext>
            </a:extLst>
          </p:cNvPr>
          <p:cNvCxnSpPr/>
          <p:nvPr/>
        </p:nvCxnSpPr>
        <p:spPr>
          <a:xfrm flipV="1">
            <a:off x="7467600" y="2448025"/>
            <a:ext cx="27066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38F1-3428-B337-E097-92F1CC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A5FF-1CBA-2ED0-853C-B494720DB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252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>
                <a:solidFill>
                  <a:srgbClr val="1C1D1F"/>
                </a:solidFill>
                <a:effectLst/>
              </a:rPr>
              <a:t>In this example, we have 2 </a:t>
            </a:r>
            <a:r>
              <a:rPr lang="en-US" b="1" i="0">
                <a:solidFill>
                  <a:srgbClr val="1C1D1F"/>
                </a:solidFill>
                <a:effectLst/>
              </a:rPr>
              <a:t>minority classes</a:t>
            </a:r>
          </a:p>
          <a:p>
            <a:pPr algn="just"/>
            <a:r>
              <a:rPr lang="en-US" b="0" i="0">
                <a:solidFill>
                  <a:srgbClr val="1C1D1F"/>
                </a:solidFill>
                <a:effectLst/>
              </a:rPr>
              <a:t>The </a:t>
            </a:r>
            <a:r>
              <a:rPr lang="en-US" b="1" i="0">
                <a:solidFill>
                  <a:srgbClr val="1C1D1F"/>
                </a:solidFill>
                <a:effectLst/>
              </a:rPr>
              <a:t>imbalance ratio </a:t>
            </a:r>
            <a:r>
              <a:rPr lang="en-US" b="0" i="0">
                <a:solidFill>
                  <a:srgbClr val="1C1D1F"/>
                </a:solidFill>
                <a:effectLst/>
              </a:rPr>
              <a:t>is the ratio of the sample size of the minority class to that of the majority class</a:t>
            </a:r>
          </a:p>
          <a:p>
            <a:pPr marL="457200" lvl="1" indent="0" algn="just">
              <a:buNone/>
            </a:pPr>
            <a:r>
              <a:rPr lang="en-US" b="0" i="0">
                <a:solidFill>
                  <a:srgbClr val="1C1D1F"/>
                </a:solidFill>
                <a:effectLst/>
              </a:rPr>
              <a:t>For example, 1/10 means that we have 1 observation from the minority per 10 observations of the majority</a:t>
            </a:r>
          </a:p>
          <a:p>
            <a:pPr algn="l"/>
            <a:endParaRPr lang="en-US" b="0" i="0">
              <a:solidFill>
                <a:srgbClr val="1C1D1F"/>
              </a:solidFill>
              <a:effectLst/>
              <a:latin typeface="udemy san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6B2074-8560-4FDA-5458-F8DB085EA9C6}"/>
              </a:ext>
            </a:extLst>
          </p:cNvPr>
          <p:cNvCxnSpPr>
            <a:cxnSpLocks/>
          </p:cNvCxnSpPr>
          <p:nvPr/>
        </p:nvCxnSpPr>
        <p:spPr>
          <a:xfrm flipV="1">
            <a:off x="7670800" y="2127568"/>
            <a:ext cx="0" cy="3247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C20B-DEDD-5D44-B831-47D2885BDB6B}"/>
              </a:ext>
            </a:extLst>
          </p:cNvPr>
          <p:cNvCxnSpPr>
            <a:cxnSpLocks/>
          </p:cNvCxnSpPr>
          <p:nvPr/>
        </p:nvCxnSpPr>
        <p:spPr>
          <a:xfrm>
            <a:off x="7518400" y="5212080"/>
            <a:ext cx="3606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B0C885E-9906-1260-F02F-9F5EBCFC7311}"/>
              </a:ext>
            </a:extLst>
          </p:cNvPr>
          <p:cNvSpPr/>
          <p:nvPr/>
        </p:nvSpPr>
        <p:spPr>
          <a:xfrm>
            <a:off x="8399781" y="2996090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34B482-AE3A-48F0-5FC9-BFBE0D63B12B}"/>
              </a:ext>
            </a:extLst>
          </p:cNvPr>
          <p:cNvSpPr/>
          <p:nvPr/>
        </p:nvSpPr>
        <p:spPr>
          <a:xfrm>
            <a:off x="8724901" y="3035993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63E99A-383C-D9D9-43E7-34FBBAD96C7D}"/>
              </a:ext>
            </a:extLst>
          </p:cNvPr>
          <p:cNvSpPr/>
          <p:nvPr/>
        </p:nvSpPr>
        <p:spPr>
          <a:xfrm>
            <a:off x="8473440" y="3461951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1C81FC-2902-E498-7CD1-1B245A8631C3}"/>
              </a:ext>
            </a:extLst>
          </p:cNvPr>
          <p:cNvSpPr/>
          <p:nvPr/>
        </p:nvSpPr>
        <p:spPr>
          <a:xfrm>
            <a:off x="8948420" y="3680950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5F4A51-746C-08AE-0B31-E6FC4A66B2C4}"/>
              </a:ext>
            </a:extLst>
          </p:cNvPr>
          <p:cNvSpPr/>
          <p:nvPr/>
        </p:nvSpPr>
        <p:spPr>
          <a:xfrm>
            <a:off x="8356601" y="4120840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4F4B35-5D1D-7F94-79C9-6FF567C61516}"/>
              </a:ext>
            </a:extLst>
          </p:cNvPr>
          <p:cNvSpPr/>
          <p:nvPr/>
        </p:nvSpPr>
        <p:spPr>
          <a:xfrm>
            <a:off x="9230359" y="2924036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69F19D-2035-198C-A94D-F34A1BC1093B}"/>
              </a:ext>
            </a:extLst>
          </p:cNvPr>
          <p:cNvSpPr/>
          <p:nvPr/>
        </p:nvSpPr>
        <p:spPr>
          <a:xfrm>
            <a:off x="9278620" y="4094316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C8336C-3A50-85CE-AF92-24933EE0BE7A}"/>
              </a:ext>
            </a:extLst>
          </p:cNvPr>
          <p:cNvSpPr/>
          <p:nvPr/>
        </p:nvSpPr>
        <p:spPr>
          <a:xfrm>
            <a:off x="9639301" y="3523477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B2B17E-5F24-D23E-B723-9124A11D559C}"/>
              </a:ext>
            </a:extLst>
          </p:cNvPr>
          <p:cNvSpPr/>
          <p:nvPr/>
        </p:nvSpPr>
        <p:spPr>
          <a:xfrm>
            <a:off x="8763001" y="4190830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68F21D-ED3B-4B36-C03F-FAC5AD2EB991}"/>
              </a:ext>
            </a:extLst>
          </p:cNvPr>
          <p:cNvSpPr/>
          <p:nvPr/>
        </p:nvSpPr>
        <p:spPr>
          <a:xfrm>
            <a:off x="8996680" y="4575055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75AB260-2159-CFF6-8A03-026DBCCA4E9C}"/>
              </a:ext>
            </a:extLst>
          </p:cNvPr>
          <p:cNvSpPr/>
          <p:nvPr/>
        </p:nvSpPr>
        <p:spPr>
          <a:xfrm>
            <a:off x="9535141" y="4087255"/>
            <a:ext cx="233679" cy="193028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263A9CD-B420-9754-1E9F-F68C0D5023CE}"/>
              </a:ext>
            </a:extLst>
          </p:cNvPr>
          <p:cNvSpPr/>
          <p:nvPr/>
        </p:nvSpPr>
        <p:spPr>
          <a:xfrm>
            <a:off x="9687541" y="4239655"/>
            <a:ext cx="233679" cy="193028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C18A9D5D-AA46-6132-1A2C-18867E537877}"/>
              </a:ext>
            </a:extLst>
          </p:cNvPr>
          <p:cNvSpPr/>
          <p:nvPr/>
        </p:nvSpPr>
        <p:spPr>
          <a:xfrm>
            <a:off x="9839941" y="4392055"/>
            <a:ext cx="233679" cy="193028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016EDB6-5AA8-DA94-7331-E66EDFA63039}"/>
              </a:ext>
            </a:extLst>
          </p:cNvPr>
          <p:cNvSpPr/>
          <p:nvPr/>
        </p:nvSpPr>
        <p:spPr>
          <a:xfrm>
            <a:off x="9362423" y="4417080"/>
            <a:ext cx="233679" cy="193028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BC29DF-F556-F216-AF71-229AE6E8B4DD}"/>
              </a:ext>
            </a:extLst>
          </p:cNvPr>
          <p:cNvSpPr/>
          <p:nvPr/>
        </p:nvSpPr>
        <p:spPr>
          <a:xfrm>
            <a:off x="8724902" y="2593817"/>
            <a:ext cx="223518" cy="229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F575ED-9B78-A3E6-8BF0-BC6839B0D2A3}"/>
              </a:ext>
            </a:extLst>
          </p:cNvPr>
          <p:cNvSpPr/>
          <p:nvPr/>
        </p:nvSpPr>
        <p:spPr>
          <a:xfrm>
            <a:off x="9042399" y="2479040"/>
            <a:ext cx="223518" cy="229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0818A2-2989-96AA-1E20-83F6A2B90B7F}"/>
              </a:ext>
            </a:extLst>
          </p:cNvPr>
          <p:cNvSpPr/>
          <p:nvPr/>
        </p:nvSpPr>
        <p:spPr>
          <a:xfrm>
            <a:off x="9527542" y="2714318"/>
            <a:ext cx="223518" cy="229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50A918-C3ED-6E1B-F541-B78B686B4B23}"/>
              </a:ext>
            </a:extLst>
          </p:cNvPr>
          <p:cNvSpPr/>
          <p:nvPr/>
        </p:nvSpPr>
        <p:spPr>
          <a:xfrm>
            <a:off x="8996680" y="3254052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8F19D9-D818-7215-60D7-EFD2BD27D68B}"/>
              </a:ext>
            </a:extLst>
          </p:cNvPr>
          <p:cNvSpPr/>
          <p:nvPr/>
        </p:nvSpPr>
        <p:spPr>
          <a:xfrm>
            <a:off x="9278620" y="3494037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37C7A7-1823-B3CC-5B7C-92503F2478C8}"/>
              </a:ext>
            </a:extLst>
          </p:cNvPr>
          <p:cNvSpPr/>
          <p:nvPr/>
        </p:nvSpPr>
        <p:spPr>
          <a:xfrm>
            <a:off x="8516620" y="3791776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342D8E-F3F2-29E7-2FD3-61DFBB3C9FFC}"/>
              </a:ext>
            </a:extLst>
          </p:cNvPr>
          <p:cNvSpPr/>
          <p:nvPr/>
        </p:nvSpPr>
        <p:spPr>
          <a:xfrm>
            <a:off x="8100061" y="3696052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F6E419-2287-B45F-06FB-05E2FBD1E7A9}"/>
              </a:ext>
            </a:extLst>
          </p:cNvPr>
          <p:cNvSpPr/>
          <p:nvPr/>
        </p:nvSpPr>
        <p:spPr>
          <a:xfrm>
            <a:off x="9263376" y="3765252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30F8B0-7C9F-44E3-D4A9-5B8A029B5C35}"/>
              </a:ext>
            </a:extLst>
          </p:cNvPr>
          <p:cNvSpPr/>
          <p:nvPr/>
        </p:nvSpPr>
        <p:spPr>
          <a:xfrm>
            <a:off x="8930635" y="3914553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7C4064-5CC2-1094-57DE-7FC6848F8B23}"/>
              </a:ext>
            </a:extLst>
          </p:cNvPr>
          <p:cNvSpPr/>
          <p:nvPr/>
        </p:nvSpPr>
        <p:spPr>
          <a:xfrm>
            <a:off x="9410702" y="3205045"/>
            <a:ext cx="233679" cy="193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C1DA3B-C8A6-C2D6-9051-C212E052DDB5}"/>
                  </a:ext>
                </a:extLst>
              </p:cNvPr>
              <p:cNvSpPr txBox="1"/>
              <p:nvPr/>
            </p:nvSpPr>
            <p:spPr>
              <a:xfrm>
                <a:off x="1628141" y="5374640"/>
                <a:ext cx="4434840" cy="885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/>
                  <a:t>Imbalance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𝑚𝑖𝑛𝑜𝑟𝑖𝑡𝑦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𝑚𝑎𝑗𝑜𝑟𝑖𝑡𝑦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50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C1DA3B-C8A6-C2D6-9051-C212E052D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41" y="5374640"/>
                <a:ext cx="4434840" cy="885371"/>
              </a:xfrm>
              <a:prstGeom prst="rect">
                <a:avLst/>
              </a:prstGeom>
              <a:blipFill>
                <a:blip r:embed="rId3"/>
                <a:stretch>
                  <a:fillRect l="-228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008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773F0-CEB9-07E0-923E-D8F095D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Precision-Recall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31943-CFB0-9719-639D-4E1DA5D81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4955" y="4067032"/>
            <a:ext cx="5998840" cy="206706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2C8EA-43B7-520C-3348-5890192CF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8" r="39296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4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positive </a:t>
            </a:r>
          </a:p>
          <a:p>
            <a:pPr marL="457200" lvl="1" indent="0">
              <a:buNone/>
            </a:pPr>
            <a:r>
              <a:rPr lang="en-US"/>
              <a:t>Below yellow is 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1.0</a:t>
            </a:r>
          </a:p>
          <a:p>
            <a:pPr marL="457200" lvl="1" indent="0">
              <a:buNone/>
            </a:pPr>
            <a:r>
              <a:rPr lang="en-US"/>
              <a:t>TPR = 1.0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6147406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1226600" y="5077231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00" y="5077231"/>
                <a:ext cx="2111325" cy="1415644"/>
              </a:xfrm>
              <a:prstGeom prst="rect">
                <a:avLst/>
              </a:prstGeom>
              <a:blipFill>
                <a:blip r:embed="rId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23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5/10 = 0.5</a:t>
            </a:r>
          </a:p>
          <a:p>
            <a:pPr marL="457200" lvl="1" indent="0">
              <a:buNone/>
            </a:pPr>
            <a:r>
              <a:rPr lang="en-US"/>
              <a:t>TPR = 5/5 = 1.0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6147406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46F4B2-43CC-6FF4-AC4C-7FB4F8C58FE4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2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id="{82BF4F95-209F-BAA1-6C8A-12FEBF6FE9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5719633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5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0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9B4FAB3-40B9-1BA1-90F0-E7278A99E67D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06AF204-5C4F-62F1-7374-6648AFC4855C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3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5/9 = 0.55</a:t>
            </a:r>
          </a:p>
          <a:p>
            <a:pPr marL="457200" lvl="1" indent="0">
              <a:buNone/>
            </a:pPr>
            <a:r>
              <a:rPr lang="en-US"/>
              <a:t>TPR = 5/5 = 1.0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5785456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2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582669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4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1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58CE3B-2F89-9486-D3BB-D101F3B54E22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CC05C6A-69A7-418F-4F69-432C39C6F79C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0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5/8 = 0.625</a:t>
            </a:r>
          </a:p>
          <a:p>
            <a:pPr marL="457200" lvl="1" indent="0">
              <a:buNone/>
            </a:pPr>
            <a:r>
              <a:rPr lang="en-US"/>
              <a:t>TPR = 5/5 = 1.0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5433031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2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94890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3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2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EBEF9DF-E585-9AB6-F1E0-8258DCD4C392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56CA17-2E6C-E06D-8318-AF0E67768288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FB639A6-1F41-5202-918A-5B30A1433EE4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8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5/7 = 0.71</a:t>
            </a:r>
          </a:p>
          <a:p>
            <a:pPr marL="457200" lvl="1" indent="0">
              <a:buNone/>
            </a:pPr>
            <a:r>
              <a:rPr lang="en-US"/>
              <a:t>TPR = 5/5 = 1.0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5233006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2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403006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2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3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12D04EF-868F-ED9E-C293-2EC038BCD5E6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94ED821-016C-15BC-5BA3-37F5A60A5432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54D22E-0D97-F16D-80BA-0DB8BC9709E0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739334-9196-7A96-ECF0-418BAEB421AB}"/>
              </a:ext>
            </a:extLst>
          </p:cNvPr>
          <p:cNvSpPr/>
          <p:nvPr/>
        </p:nvSpPr>
        <p:spPr>
          <a:xfrm>
            <a:off x="11271885" y="10336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2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4/6 = 0.66</a:t>
            </a:r>
          </a:p>
          <a:p>
            <a:pPr marL="457200" lvl="1" indent="0">
              <a:buNone/>
            </a:pPr>
            <a:r>
              <a:rPr lang="en-US"/>
              <a:t>TPR = 4/5 = 0.8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5080606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2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364671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4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2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3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D04718-A752-6206-5F86-40D2543E4D4A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03EEE9-A4D8-B77D-68D4-7ADF4A6D0ED4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BD2884-DE2E-E82C-3DD2-3B110C01ADB3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125EA51-1661-F199-EBC9-0EAB728E4AC1}"/>
              </a:ext>
            </a:extLst>
          </p:cNvPr>
          <p:cNvSpPr/>
          <p:nvPr/>
        </p:nvSpPr>
        <p:spPr>
          <a:xfrm>
            <a:off x="11271885" y="10336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911AEE7-D774-938A-FF0A-035AA69EFC97}"/>
              </a:ext>
            </a:extLst>
          </p:cNvPr>
          <p:cNvSpPr/>
          <p:nvPr/>
        </p:nvSpPr>
        <p:spPr>
          <a:xfrm>
            <a:off x="10802112" y="11098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2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3/5 = 0.6</a:t>
            </a:r>
          </a:p>
          <a:p>
            <a:pPr marL="457200" lvl="1" indent="0">
              <a:buNone/>
            </a:pPr>
            <a:r>
              <a:rPr lang="en-US"/>
              <a:t>TPR = 3/5 = 0.6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4890106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2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202951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3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2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2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3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E2625E-1DE6-77C4-F6D7-2B2104BE9BE9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74009E5-2A08-2C90-9213-34DB5719B383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5C7A26-5291-C450-4FD3-A50F4C348055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4CF515E-DEC0-A83C-F0AC-221C4A881F88}"/>
              </a:ext>
            </a:extLst>
          </p:cNvPr>
          <p:cNvSpPr/>
          <p:nvPr/>
        </p:nvSpPr>
        <p:spPr>
          <a:xfrm>
            <a:off x="11271885" y="10336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5120AB-18D2-954E-C411-2BA3D8C0DD10}"/>
              </a:ext>
            </a:extLst>
          </p:cNvPr>
          <p:cNvSpPr/>
          <p:nvPr/>
        </p:nvSpPr>
        <p:spPr>
          <a:xfrm>
            <a:off x="10802112" y="11098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E444921-B36E-2A68-FC85-9C337D2C8001}"/>
              </a:ext>
            </a:extLst>
          </p:cNvPr>
          <p:cNvSpPr/>
          <p:nvPr/>
        </p:nvSpPr>
        <p:spPr>
          <a:xfrm>
            <a:off x="10356613" y="12663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5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3/4 = 0.75</a:t>
            </a:r>
          </a:p>
          <a:p>
            <a:pPr marL="457200" lvl="1" indent="0">
              <a:buNone/>
            </a:pPr>
            <a:r>
              <a:rPr lang="en-US"/>
              <a:t>TPR = 3/5 = 0.6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4709131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2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783725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3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2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4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1CFA34C-2F82-ABBE-26C9-5E4B2AF3C136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1A2153-913F-D6F9-B422-111FDAA93E57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419114C-82E4-24F5-34EE-E89D9F3EA7E0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C96BC82-C2AB-24D2-BA6B-E27CBBC94372}"/>
              </a:ext>
            </a:extLst>
          </p:cNvPr>
          <p:cNvSpPr/>
          <p:nvPr/>
        </p:nvSpPr>
        <p:spPr>
          <a:xfrm>
            <a:off x="11271885" y="10336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B6CE20-51EA-D85A-E3D5-B065DBBF33EB}"/>
              </a:ext>
            </a:extLst>
          </p:cNvPr>
          <p:cNvSpPr/>
          <p:nvPr/>
        </p:nvSpPr>
        <p:spPr>
          <a:xfrm>
            <a:off x="10802112" y="11098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9915529-D2F0-D8DF-6194-41ADB9DDF745}"/>
              </a:ext>
            </a:extLst>
          </p:cNvPr>
          <p:cNvSpPr/>
          <p:nvPr/>
        </p:nvSpPr>
        <p:spPr>
          <a:xfrm>
            <a:off x="10356613" y="12663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976488-AC84-5F0A-025C-7F93FD6806FD}"/>
              </a:ext>
            </a:extLst>
          </p:cNvPr>
          <p:cNvSpPr/>
          <p:nvPr/>
        </p:nvSpPr>
        <p:spPr>
          <a:xfrm>
            <a:off x="10352041" y="84157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7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2/3 = 0.66</a:t>
            </a:r>
          </a:p>
          <a:p>
            <a:pPr marL="457200" lvl="1" indent="0">
              <a:buNone/>
            </a:pPr>
            <a:r>
              <a:rPr lang="en-US"/>
              <a:t>TPR = 2/5 = 0.4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4518631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701839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2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3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4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B0055E2-5D76-39B0-D03F-F5961DB700EB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C6B5800-8B06-E99B-C9E9-937F106B3478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B86F75D-D8A3-FBA5-2987-CD21B54F42B5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525D1B-93AF-3C30-2F55-C2B23E860770}"/>
              </a:ext>
            </a:extLst>
          </p:cNvPr>
          <p:cNvSpPr/>
          <p:nvPr/>
        </p:nvSpPr>
        <p:spPr>
          <a:xfrm>
            <a:off x="11271885" y="10336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41D0EC-33F5-16A2-62A0-F93FCF3660CA}"/>
              </a:ext>
            </a:extLst>
          </p:cNvPr>
          <p:cNvSpPr/>
          <p:nvPr/>
        </p:nvSpPr>
        <p:spPr>
          <a:xfrm>
            <a:off x="10802112" y="11098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3B436D3-FECF-C8E1-410E-9DD13ABE59E4}"/>
              </a:ext>
            </a:extLst>
          </p:cNvPr>
          <p:cNvSpPr/>
          <p:nvPr/>
        </p:nvSpPr>
        <p:spPr>
          <a:xfrm>
            <a:off x="10356613" y="12663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76CBB0-0292-7EF9-F1F5-E16DF61672C4}"/>
              </a:ext>
            </a:extLst>
          </p:cNvPr>
          <p:cNvSpPr/>
          <p:nvPr/>
        </p:nvSpPr>
        <p:spPr>
          <a:xfrm>
            <a:off x="10352041" y="84157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E086E65-9B46-1707-9FEE-2883508D120D}"/>
              </a:ext>
            </a:extLst>
          </p:cNvPr>
          <p:cNvSpPr/>
          <p:nvPr/>
        </p:nvSpPr>
        <p:spPr>
          <a:xfrm>
            <a:off x="9778194" y="11206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2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D535-5522-B90D-E45B-75E0437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B402-FD54-5061-CC31-90C1077F6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>
                <a:solidFill>
                  <a:srgbClr val="1C1D1F"/>
                </a:solidFill>
                <a:effectLst/>
              </a:rPr>
              <a:t>The fact that a dataset is imbalanced per se doesn't mean that it's going to be difficult to classify</a:t>
            </a:r>
          </a:p>
          <a:p>
            <a:pPr algn="l"/>
            <a:endParaRPr lang="en-US" b="0" i="0">
              <a:solidFill>
                <a:srgbClr val="1C1D1F"/>
              </a:solidFill>
              <a:effectLst/>
            </a:endParaRPr>
          </a:p>
          <a:p>
            <a:pPr algn="l"/>
            <a:r>
              <a:rPr lang="en-US" b="0" i="0">
                <a:solidFill>
                  <a:srgbClr val="1C1D1F"/>
                </a:solidFill>
                <a:effectLst/>
              </a:rPr>
              <a:t>The </a:t>
            </a:r>
            <a:r>
              <a:rPr lang="en-US" b="0" i="0">
                <a:solidFill>
                  <a:srgbClr val="7030A0"/>
                </a:solidFill>
                <a:effectLst/>
              </a:rPr>
              <a:t>factors that influence </a:t>
            </a:r>
            <a:r>
              <a:rPr lang="en-US" b="0" i="0">
                <a:solidFill>
                  <a:srgbClr val="1C1D1F"/>
                </a:solidFill>
                <a:effectLst/>
              </a:rPr>
              <a:t>the ability of a classifier </a:t>
            </a:r>
            <a:r>
              <a:rPr lang="en-US" b="0" i="0">
                <a:solidFill>
                  <a:srgbClr val="7030A0"/>
                </a:solidFill>
                <a:effectLst/>
              </a:rPr>
              <a:t>to identify the rare events</a:t>
            </a:r>
            <a:r>
              <a:rPr lang="en-US" b="0" i="0">
                <a:solidFill>
                  <a:srgbClr val="1C1D1F"/>
                </a:solidFill>
                <a:effectLst/>
              </a:rPr>
              <a:t> are in fact:</a:t>
            </a:r>
          </a:p>
          <a:p>
            <a:pPr algn="l"/>
            <a:endParaRPr lang="en-US" sz="600" b="0" i="0">
              <a:solidFill>
                <a:srgbClr val="1C1D1F"/>
              </a:solidFill>
              <a:effectLst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>
                <a:solidFill>
                  <a:srgbClr val="1C1D1F"/>
                </a:solidFill>
              </a:rPr>
              <a:t>T</a:t>
            </a:r>
            <a:r>
              <a:rPr lang="en-US" b="0" i="0">
                <a:solidFill>
                  <a:srgbClr val="1C1D1F"/>
                </a:solidFill>
                <a:effectLst/>
              </a:rPr>
              <a:t>he size of the dataset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>
                <a:solidFill>
                  <a:srgbClr val="1C1D1F"/>
                </a:solidFill>
              </a:rPr>
              <a:t>Class</a:t>
            </a:r>
            <a:r>
              <a:rPr lang="en-US" b="0" i="0">
                <a:solidFill>
                  <a:srgbClr val="1C1D1F"/>
                </a:solidFill>
                <a:effectLst/>
              </a:rPr>
              <a:t> separability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i="0">
                <a:solidFill>
                  <a:srgbClr val="1C1D1F"/>
                </a:solidFill>
                <a:effectLst/>
              </a:rPr>
              <a:t>Within-class sub-clusters</a:t>
            </a:r>
          </a:p>
          <a:p>
            <a:pPr algn="l"/>
            <a:endParaRPr lang="en-US" b="0" i="0" u="sng">
              <a:solidFill>
                <a:srgbClr val="401B9C"/>
              </a:solidFill>
              <a:effectLst/>
              <a:latin typeface="udemy sans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87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2/2 = 1.0</a:t>
            </a:r>
          </a:p>
          <a:p>
            <a:pPr marL="457200" lvl="1" indent="0">
              <a:buNone/>
            </a:pPr>
            <a:r>
              <a:rPr lang="en-US"/>
              <a:t>TPR = 2/5 = 0.4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4328131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5344419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2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3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1EA23A-F230-B502-66C0-81346283953D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6E55D8-D0E8-A279-3AEA-F4A3FD68D6A6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87170F0-7FCC-E16B-084B-37931BBD882F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097E112-13CC-712A-032D-95112A99086B}"/>
              </a:ext>
            </a:extLst>
          </p:cNvPr>
          <p:cNvSpPr/>
          <p:nvPr/>
        </p:nvSpPr>
        <p:spPr>
          <a:xfrm>
            <a:off x="11271885" y="10336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418F3E-405F-437A-A01E-792137254A16}"/>
              </a:ext>
            </a:extLst>
          </p:cNvPr>
          <p:cNvSpPr/>
          <p:nvPr/>
        </p:nvSpPr>
        <p:spPr>
          <a:xfrm>
            <a:off x="10802112" y="11098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B2FE020-F360-7F6D-D0F7-7FAA2614C6C6}"/>
              </a:ext>
            </a:extLst>
          </p:cNvPr>
          <p:cNvSpPr/>
          <p:nvPr/>
        </p:nvSpPr>
        <p:spPr>
          <a:xfrm>
            <a:off x="10356613" y="12663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F426AC3-50DA-B7F0-4934-EDF608875F18}"/>
              </a:ext>
            </a:extLst>
          </p:cNvPr>
          <p:cNvSpPr/>
          <p:nvPr/>
        </p:nvSpPr>
        <p:spPr>
          <a:xfrm>
            <a:off x="10352041" y="84157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782D212-0A43-45B2-AE41-DA001EDD1577}"/>
              </a:ext>
            </a:extLst>
          </p:cNvPr>
          <p:cNvSpPr/>
          <p:nvPr/>
        </p:nvSpPr>
        <p:spPr>
          <a:xfrm>
            <a:off x="9778194" y="11206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34A8781-0C93-C2EA-631D-DBE767B848B7}"/>
              </a:ext>
            </a:extLst>
          </p:cNvPr>
          <p:cNvSpPr/>
          <p:nvPr/>
        </p:nvSpPr>
        <p:spPr>
          <a:xfrm>
            <a:off x="9791590" y="2134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</a:t>
            </a:r>
            <a:r>
              <a:rPr lang="en-US">
                <a:solidFill>
                  <a:srgbClr val="C00000"/>
                </a:solidFill>
              </a:rPr>
              <a:t>positive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Below yellow is </a:t>
            </a:r>
            <a:r>
              <a:rPr lang="en-US">
                <a:solidFill>
                  <a:schemeClr val="accent1"/>
                </a:solidFill>
              </a:rPr>
              <a:t>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1/1 = 1.0</a:t>
            </a:r>
          </a:p>
          <a:p>
            <a:pPr marL="457200" lvl="1" indent="0">
              <a:buNone/>
            </a:pPr>
            <a:r>
              <a:rPr lang="en-US"/>
              <a:t>TPR = 1/5 = 0.2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4166206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3598758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1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4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D8FEE71-7BE7-83DF-DED2-FD1481781679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E8A084-8F0A-EB4E-3D4D-028FC874FE29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002846-DD79-66F1-8067-D6663F676396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2F6DAF9-E21B-9A6A-A531-F5E78BC22342}"/>
              </a:ext>
            </a:extLst>
          </p:cNvPr>
          <p:cNvSpPr/>
          <p:nvPr/>
        </p:nvSpPr>
        <p:spPr>
          <a:xfrm>
            <a:off x="11271885" y="10336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F98B1A-948C-78D2-A4E8-90EF7476B96F}"/>
              </a:ext>
            </a:extLst>
          </p:cNvPr>
          <p:cNvSpPr/>
          <p:nvPr/>
        </p:nvSpPr>
        <p:spPr>
          <a:xfrm>
            <a:off x="10802112" y="11098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A0A1F65-53E5-71D1-74B3-6B7BB8590FFE}"/>
              </a:ext>
            </a:extLst>
          </p:cNvPr>
          <p:cNvSpPr/>
          <p:nvPr/>
        </p:nvSpPr>
        <p:spPr>
          <a:xfrm>
            <a:off x="10356613" y="12663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95ECB7E-B9E2-F106-DB0B-0B23E053F62E}"/>
              </a:ext>
            </a:extLst>
          </p:cNvPr>
          <p:cNvSpPr/>
          <p:nvPr/>
        </p:nvSpPr>
        <p:spPr>
          <a:xfrm>
            <a:off x="10352041" y="84157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2BAF2B-04DF-25DC-9E2B-9A93BE384057}"/>
              </a:ext>
            </a:extLst>
          </p:cNvPr>
          <p:cNvSpPr/>
          <p:nvPr/>
        </p:nvSpPr>
        <p:spPr>
          <a:xfrm>
            <a:off x="9778194" y="11206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01656B-D4D4-20E0-E0D9-20AF9CBFD993}"/>
              </a:ext>
            </a:extLst>
          </p:cNvPr>
          <p:cNvSpPr/>
          <p:nvPr/>
        </p:nvSpPr>
        <p:spPr>
          <a:xfrm>
            <a:off x="9791590" y="2134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9E6147B-3873-E7EB-ECA3-4547F74F9634}"/>
              </a:ext>
            </a:extLst>
          </p:cNvPr>
          <p:cNvSpPr/>
          <p:nvPr/>
        </p:nvSpPr>
        <p:spPr>
          <a:xfrm>
            <a:off x="9254545" y="2134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8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370B-3959-C91F-8E98-AF44126B6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threshold set at yellow line</a:t>
            </a:r>
          </a:p>
          <a:p>
            <a:pPr marL="457200" lvl="1" indent="0">
              <a:buNone/>
            </a:pPr>
            <a:r>
              <a:rPr lang="en-US"/>
              <a:t>Above yellow, classified as positive </a:t>
            </a:r>
          </a:p>
          <a:p>
            <a:pPr marL="457200" lvl="1" indent="0">
              <a:buNone/>
            </a:pPr>
            <a:r>
              <a:rPr lang="en-US"/>
              <a:t>Below yellow is negative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PPV = 0/0 = 1.0</a:t>
            </a:r>
          </a:p>
          <a:p>
            <a:pPr marL="457200" lvl="1" indent="0">
              <a:buNone/>
            </a:pPr>
            <a:r>
              <a:rPr lang="en-US"/>
              <a:t>TPR = 0/5 = 0.0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3870931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/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 sz="1800" b="0" i="1" kern="120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𝑇𝑃𝑅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𝑇𝑃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US" sz="18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CAFD6C-3C50-677E-7F40-5A358544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67" y="3368758"/>
                <a:ext cx="2111325" cy="1415644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5631697"/>
              </p:ext>
            </p:extLst>
          </p:nvPr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0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5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563DE8-A3C0-2D9A-DBFA-4168AB488F29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0A71AC-0569-3D8E-DF56-8D03698E18DD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EC8A63-943E-7E26-9E8A-3518A52FE6ED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6CF9FAC-8738-E32E-D2DB-539E4D161F40}"/>
              </a:ext>
            </a:extLst>
          </p:cNvPr>
          <p:cNvSpPr/>
          <p:nvPr/>
        </p:nvSpPr>
        <p:spPr>
          <a:xfrm>
            <a:off x="11271885" y="10336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65D2DB-97F0-FE92-671B-7492D534E107}"/>
              </a:ext>
            </a:extLst>
          </p:cNvPr>
          <p:cNvSpPr/>
          <p:nvPr/>
        </p:nvSpPr>
        <p:spPr>
          <a:xfrm>
            <a:off x="10802112" y="11098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982D21-170A-2FC5-93AC-EFD8086AE249}"/>
              </a:ext>
            </a:extLst>
          </p:cNvPr>
          <p:cNvSpPr/>
          <p:nvPr/>
        </p:nvSpPr>
        <p:spPr>
          <a:xfrm>
            <a:off x="10356613" y="12663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8012287-9B25-EBFC-3B68-657EE0363BE8}"/>
              </a:ext>
            </a:extLst>
          </p:cNvPr>
          <p:cNvSpPr/>
          <p:nvPr/>
        </p:nvSpPr>
        <p:spPr>
          <a:xfrm>
            <a:off x="10352041" y="84157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A5C942D-855B-E17F-78FE-5BFA598473CC}"/>
              </a:ext>
            </a:extLst>
          </p:cNvPr>
          <p:cNvSpPr/>
          <p:nvPr/>
        </p:nvSpPr>
        <p:spPr>
          <a:xfrm>
            <a:off x="9778194" y="11206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7B2846F-D31C-0044-172E-12F5E5B00DD3}"/>
              </a:ext>
            </a:extLst>
          </p:cNvPr>
          <p:cNvSpPr/>
          <p:nvPr/>
        </p:nvSpPr>
        <p:spPr>
          <a:xfrm>
            <a:off x="9791590" y="2134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0F6E37-06DA-16CD-1AE1-DC12D6A4023A}"/>
              </a:ext>
            </a:extLst>
          </p:cNvPr>
          <p:cNvSpPr/>
          <p:nvPr/>
        </p:nvSpPr>
        <p:spPr>
          <a:xfrm>
            <a:off x="9254545" y="2134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9C03A53-3F7C-E702-43CD-869D42CC1DBE}"/>
              </a:ext>
            </a:extLst>
          </p:cNvPr>
          <p:cNvSpPr/>
          <p:nvPr/>
        </p:nvSpPr>
        <p:spPr>
          <a:xfrm>
            <a:off x="8604832" y="2232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38A0B6-E1FD-1D58-4875-F1892E0069B7}"/>
              </a:ext>
            </a:extLst>
          </p:cNvPr>
          <p:cNvCxnSpPr>
            <a:cxnSpLocks/>
          </p:cNvCxnSpPr>
          <p:nvPr/>
        </p:nvCxnSpPr>
        <p:spPr>
          <a:xfrm flipV="1">
            <a:off x="11315700" y="1027906"/>
            <a:ext cx="0" cy="60128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5B523C1-FEB7-0806-4183-6BA23E60A00A}"/>
              </a:ext>
            </a:extLst>
          </p:cNvPr>
          <p:cNvCxnSpPr>
            <a:cxnSpLocks/>
            <a:stCxn id="43" idx="1"/>
            <a:endCxn id="42" idx="0"/>
          </p:cNvCxnSpPr>
          <p:nvPr/>
        </p:nvCxnSpPr>
        <p:spPr>
          <a:xfrm flipV="1">
            <a:off x="10815503" y="1033608"/>
            <a:ext cx="502102" cy="8959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898608-2D16-2675-C14B-79A813F0F243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10370004" y="1123199"/>
            <a:ext cx="445499" cy="22124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8F2DC55-0C98-CF41-32EF-DF82515479FA}"/>
              </a:ext>
            </a:extLst>
          </p:cNvPr>
          <p:cNvCxnSpPr>
            <a:cxnSpLocks/>
            <a:stCxn id="44" idx="7"/>
            <a:endCxn id="45" idx="5"/>
          </p:cNvCxnSpPr>
          <p:nvPr/>
        </p:nvCxnSpPr>
        <p:spPr>
          <a:xfrm flipH="1" flipV="1">
            <a:off x="10430090" y="919625"/>
            <a:ext cx="4572" cy="36015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DD6A7-3B9B-A2E9-FBCB-0FC15C33322E}"/>
              </a:ext>
            </a:extLst>
          </p:cNvPr>
          <p:cNvCxnSpPr>
            <a:cxnSpLocks/>
            <a:stCxn id="46" idx="6"/>
            <a:endCxn id="45" idx="4"/>
          </p:cNvCxnSpPr>
          <p:nvPr/>
        </p:nvCxnSpPr>
        <p:spPr>
          <a:xfrm flipV="1">
            <a:off x="9869634" y="933016"/>
            <a:ext cx="528127" cy="23331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8774D1-941A-50B8-613E-1E224FCB3A61}"/>
              </a:ext>
            </a:extLst>
          </p:cNvPr>
          <p:cNvCxnSpPr>
            <a:cxnSpLocks/>
            <a:stCxn id="47" idx="5"/>
            <a:endCxn id="46" idx="7"/>
          </p:cNvCxnSpPr>
          <p:nvPr/>
        </p:nvCxnSpPr>
        <p:spPr>
          <a:xfrm flipH="1">
            <a:off x="9856243" y="291521"/>
            <a:ext cx="13396" cy="842484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312395E-C7C8-8BD7-ECCB-D6B5DBA95562}"/>
              </a:ext>
            </a:extLst>
          </p:cNvPr>
          <p:cNvCxnSpPr>
            <a:cxnSpLocks/>
            <a:stCxn id="49" idx="6"/>
            <a:endCxn id="47" idx="5"/>
          </p:cNvCxnSpPr>
          <p:nvPr/>
        </p:nvCxnSpPr>
        <p:spPr>
          <a:xfrm>
            <a:off x="8696272" y="269005"/>
            <a:ext cx="1173367" cy="22516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6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5DC-9000-C9BF-206F-C1A273D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F4657-D3DC-0171-9E4C-4C4E2C02D895}"/>
              </a:ext>
            </a:extLst>
          </p:cNvPr>
          <p:cNvCxnSpPr>
            <a:cxnSpLocks/>
          </p:cNvCxnSpPr>
          <p:nvPr/>
        </p:nvCxnSpPr>
        <p:spPr>
          <a:xfrm rot="5400000">
            <a:off x="6851442" y="4944263"/>
            <a:ext cx="27432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A97DD-1923-B58A-A7E2-4311960D8545}"/>
              </a:ext>
            </a:extLst>
          </p:cNvPr>
          <p:cNvCxnSpPr>
            <a:cxnSpLocks/>
          </p:cNvCxnSpPr>
          <p:nvPr/>
        </p:nvCxnSpPr>
        <p:spPr>
          <a:xfrm>
            <a:off x="8223836" y="6315863"/>
            <a:ext cx="32766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FA11A-7229-23C1-2F96-030636C0E463}"/>
              </a:ext>
            </a:extLst>
          </p:cNvPr>
          <p:cNvSpPr txBox="1"/>
          <p:nvPr/>
        </p:nvSpPr>
        <p:spPr>
          <a:xfrm rot="16200000">
            <a:off x="7629887" y="4781461"/>
            <a:ext cx="74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E5A01-6F8C-CD11-6B46-DE7C83B07EC0}"/>
              </a:ext>
            </a:extLst>
          </p:cNvPr>
          <p:cNvSpPr txBox="1"/>
          <p:nvPr/>
        </p:nvSpPr>
        <p:spPr>
          <a:xfrm>
            <a:off x="9195325" y="6316657"/>
            <a:ext cx="11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test case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AA5F215-FA2F-05F4-6BBC-85E28642C2C5}"/>
              </a:ext>
            </a:extLst>
          </p:cNvPr>
          <p:cNvSpPr/>
          <p:nvPr/>
        </p:nvSpPr>
        <p:spPr>
          <a:xfrm>
            <a:off x="9347725" y="54632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D9017F2-6FEA-1D6D-56A5-F1C1394A7E9D}"/>
              </a:ext>
            </a:extLst>
          </p:cNvPr>
          <p:cNvSpPr/>
          <p:nvPr/>
        </p:nvSpPr>
        <p:spPr>
          <a:xfrm>
            <a:off x="9609853" y="433545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EAE1F5B-11A9-1990-9170-9F872895F53F}"/>
              </a:ext>
            </a:extLst>
          </p:cNvPr>
          <p:cNvSpPr/>
          <p:nvPr/>
        </p:nvSpPr>
        <p:spPr>
          <a:xfrm>
            <a:off x="10143253" y="526896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1A67034-A535-E180-EF05-98B46B7854A3}"/>
              </a:ext>
            </a:extLst>
          </p:cNvPr>
          <p:cNvSpPr/>
          <p:nvPr/>
        </p:nvSpPr>
        <p:spPr>
          <a:xfrm>
            <a:off x="10338325" y="472032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4BAB069-9960-C5CB-41A3-26E251C6BB39}"/>
              </a:ext>
            </a:extLst>
          </p:cNvPr>
          <p:cNvSpPr/>
          <p:nvPr/>
        </p:nvSpPr>
        <p:spPr>
          <a:xfrm>
            <a:off x="9652525" y="5920417"/>
            <a:ext cx="118872" cy="91440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84CDAE-EA55-2ED8-0FC5-E244D206B9C4}"/>
              </a:ext>
            </a:extLst>
          </p:cNvPr>
          <p:cNvSpPr/>
          <p:nvPr/>
        </p:nvSpPr>
        <p:spPr>
          <a:xfrm>
            <a:off x="9027685" y="4202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38825-63BF-D1E9-AF6C-1FE81DFC233B}"/>
              </a:ext>
            </a:extLst>
          </p:cNvPr>
          <p:cNvSpPr/>
          <p:nvPr/>
        </p:nvSpPr>
        <p:spPr>
          <a:xfrm>
            <a:off x="10151574" y="39735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DF5E0-9E57-2117-5C9C-F3C99FB4027C}"/>
              </a:ext>
            </a:extLst>
          </p:cNvPr>
          <p:cNvSpPr/>
          <p:nvPr/>
        </p:nvSpPr>
        <p:spPr>
          <a:xfrm>
            <a:off x="9423925" y="458316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37FDAB-5AC0-AF53-DF54-1897999D0B8D}"/>
              </a:ext>
            </a:extLst>
          </p:cNvPr>
          <p:cNvSpPr/>
          <p:nvPr/>
        </p:nvSpPr>
        <p:spPr>
          <a:xfrm>
            <a:off x="9789685" y="49489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9D420A-E93F-A25F-6085-87F2C6065151}"/>
              </a:ext>
            </a:extLst>
          </p:cNvPr>
          <p:cNvSpPr/>
          <p:nvPr/>
        </p:nvSpPr>
        <p:spPr>
          <a:xfrm>
            <a:off x="10627885" y="5101327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42CF3-8271-C25F-BD2E-277D1995A989}"/>
              </a:ext>
            </a:extLst>
          </p:cNvPr>
          <p:cNvCxnSpPr>
            <a:cxnSpLocks/>
          </p:cNvCxnSpPr>
          <p:nvPr/>
        </p:nvCxnSpPr>
        <p:spPr>
          <a:xfrm>
            <a:off x="8414214" y="3870931"/>
            <a:ext cx="28194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49628C-D15B-3215-5E29-B1AE86606E2A}"/>
              </a:ext>
            </a:extLst>
          </p:cNvPr>
          <p:cNvSpPr txBox="1"/>
          <p:nvPr/>
        </p:nvSpPr>
        <p:spPr>
          <a:xfrm rot="16200000">
            <a:off x="7561534" y="1326519"/>
            <a:ext cx="1698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Precision(PPV)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60EAF-2715-B2E9-55F4-1D0AE746D647}"/>
              </a:ext>
            </a:extLst>
          </p:cNvPr>
          <p:cNvSpPr txBox="1"/>
          <p:nvPr/>
        </p:nvSpPr>
        <p:spPr>
          <a:xfrm>
            <a:off x="9450652" y="2980401"/>
            <a:ext cx="1351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Recall(TPR)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2F0849-25B9-42AE-D45C-DB4CB6E73C54}"/>
              </a:ext>
            </a:extLst>
          </p:cNvPr>
          <p:cNvSpPr/>
          <p:nvPr/>
        </p:nvSpPr>
        <p:spPr>
          <a:xfrm>
            <a:off x="8610600" y="209139"/>
            <a:ext cx="27432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2B0C-BC1B-7964-2BA3-842D7C724E0B}"/>
              </a:ext>
            </a:extLst>
          </p:cNvPr>
          <p:cNvSpPr txBox="1"/>
          <p:nvPr/>
        </p:nvSpPr>
        <p:spPr>
          <a:xfrm>
            <a:off x="11206068" y="293322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07B93E-692E-47D5-76B7-C99988113EB4}"/>
              </a:ext>
            </a:extLst>
          </p:cNvPr>
          <p:cNvSpPr txBox="1"/>
          <p:nvPr/>
        </p:nvSpPr>
        <p:spPr>
          <a:xfrm>
            <a:off x="8310468" y="56739"/>
            <a:ext cx="30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DC36D-E08E-A930-2F28-CB6D328241CA}"/>
              </a:ext>
            </a:extLst>
          </p:cNvPr>
          <p:cNvSpPr txBox="1"/>
          <p:nvPr/>
        </p:nvSpPr>
        <p:spPr>
          <a:xfrm>
            <a:off x="8305800" y="2799939"/>
            <a:ext cx="34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0</a:t>
            </a: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704DA798-03F0-481E-3F64-39E60B60CDED}"/>
              </a:ext>
            </a:extLst>
          </p:cNvPr>
          <p:cNvGraphicFramePr>
            <a:graphicFrameLocks/>
          </p:cNvGraphicFramePr>
          <p:nvPr/>
        </p:nvGraphicFramePr>
        <p:xfrm>
          <a:off x="1281358" y="5112434"/>
          <a:ext cx="60096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1413011135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710387183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126447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1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Positive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0 (TP)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 (FP)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9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Negative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5 (FN)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 (TN)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199865"/>
                  </a:ext>
                </a:extLst>
              </a:tr>
            </a:tbl>
          </a:graphicData>
        </a:graphic>
      </p:graphicFrame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BBA9B6-82BF-B034-7E8C-DB18A7B69F5C}"/>
              </a:ext>
            </a:extLst>
          </p:cNvPr>
          <p:cNvSpPr/>
          <p:nvPr/>
        </p:nvSpPr>
        <p:spPr>
          <a:xfrm>
            <a:off x="3833115" y="5524392"/>
            <a:ext cx="3039513" cy="288604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F9742C-8FE0-E019-F980-1BC97CD7137D}"/>
              </a:ext>
            </a:extLst>
          </p:cNvPr>
          <p:cNvSpPr/>
          <p:nvPr/>
        </p:nvSpPr>
        <p:spPr>
          <a:xfrm>
            <a:off x="3754047" y="5524392"/>
            <a:ext cx="1064260" cy="684258"/>
          </a:xfrm>
          <a:prstGeom prst="round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563DE8-A3C0-2D9A-DBFA-4168AB488F29}"/>
              </a:ext>
            </a:extLst>
          </p:cNvPr>
          <p:cNvSpPr/>
          <p:nvPr/>
        </p:nvSpPr>
        <p:spPr>
          <a:xfrm>
            <a:off x="11262360" y="15377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0A71AC-0569-3D8E-DF56-8D03698E18DD}"/>
              </a:ext>
            </a:extLst>
          </p:cNvPr>
          <p:cNvSpPr/>
          <p:nvPr/>
        </p:nvSpPr>
        <p:spPr>
          <a:xfrm>
            <a:off x="11262360" y="138534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EC8A63-943E-7E26-9E8A-3518A52FE6ED}"/>
              </a:ext>
            </a:extLst>
          </p:cNvPr>
          <p:cNvSpPr/>
          <p:nvPr/>
        </p:nvSpPr>
        <p:spPr>
          <a:xfrm>
            <a:off x="11271885" y="119859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6CF9FAC-8738-E32E-D2DB-539E4D161F40}"/>
              </a:ext>
            </a:extLst>
          </p:cNvPr>
          <p:cNvSpPr/>
          <p:nvPr/>
        </p:nvSpPr>
        <p:spPr>
          <a:xfrm>
            <a:off x="11271885" y="10336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65D2DB-97F0-FE92-671B-7492D534E107}"/>
              </a:ext>
            </a:extLst>
          </p:cNvPr>
          <p:cNvSpPr/>
          <p:nvPr/>
        </p:nvSpPr>
        <p:spPr>
          <a:xfrm>
            <a:off x="10802112" y="110980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982D21-170A-2FC5-93AC-EFD8086AE249}"/>
              </a:ext>
            </a:extLst>
          </p:cNvPr>
          <p:cNvSpPr/>
          <p:nvPr/>
        </p:nvSpPr>
        <p:spPr>
          <a:xfrm>
            <a:off x="10356613" y="126639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8012287-9B25-EBFC-3B68-657EE0363BE8}"/>
              </a:ext>
            </a:extLst>
          </p:cNvPr>
          <p:cNvSpPr/>
          <p:nvPr/>
        </p:nvSpPr>
        <p:spPr>
          <a:xfrm>
            <a:off x="10352041" y="84157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A5C942D-855B-E17F-78FE-5BFA598473CC}"/>
              </a:ext>
            </a:extLst>
          </p:cNvPr>
          <p:cNvSpPr/>
          <p:nvPr/>
        </p:nvSpPr>
        <p:spPr>
          <a:xfrm>
            <a:off x="9778194" y="11206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7B2846F-D31C-0044-172E-12F5E5B00DD3}"/>
              </a:ext>
            </a:extLst>
          </p:cNvPr>
          <p:cNvSpPr/>
          <p:nvPr/>
        </p:nvSpPr>
        <p:spPr>
          <a:xfrm>
            <a:off x="9791590" y="2134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0F6E37-06DA-16CD-1AE1-DC12D6A4023A}"/>
              </a:ext>
            </a:extLst>
          </p:cNvPr>
          <p:cNvSpPr/>
          <p:nvPr/>
        </p:nvSpPr>
        <p:spPr>
          <a:xfrm>
            <a:off x="9254545" y="21347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9C03A53-3F7C-E702-43CD-869D42CC1DBE}"/>
              </a:ext>
            </a:extLst>
          </p:cNvPr>
          <p:cNvSpPr/>
          <p:nvPr/>
        </p:nvSpPr>
        <p:spPr>
          <a:xfrm>
            <a:off x="8604832" y="2232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38A0B6-E1FD-1D58-4875-F1892E0069B7}"/>
              </a:ext>
            </a:extLst>
          </p:cNvPr>
          <p:cNvCxnSpPr>
            <a:cxnSpLocks/>
          </p:cNvCxnSpPr>
          <p:nvPr/>
        </p:nvCxnSpPr>
        <p:spPr>
          <a:xfrm flipV="1">
            <a:off x="11315700" y="1027906"/>
            <a:ext cx="0" cy="60128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5B523C1-FEB7-0806-4183-6BA23E60A00A}"/>
              </a:ext>
            </a:extLst>
          </p:cNvPr>
          <p:cNvCxnSpPr>
            <a:cxnSpLocks/>
            <a:stCxn id="43" idx="1"/>
            <a:endCxn id="42" idx="0"/>
          </p:cNvCxnSpPr>
          <p:nvPr/>
        </p:nvCxnSpPr>
        <p:spPr>
          <a:xfrm flipV="1">
            <a:off x="10815503" y="1033608"/>
            <a:ext cx="502102" cy="8959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898608-2D16-2675-C14B-79A813F0F243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10370004" y="1123199"/>
            <a:ext cx="445499" cy="22124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8F2DC55-0C98-CF41-32EF-DF82515479FA}"/>
              </a:ext>
            </a:extLst>
          </p:cNvPr>
          <p:cNvCxnSpPr>
            <a:cxnSpLocks/>
            <a:stCxn id="44" idx="7"/>
            <a:endCxn id="45" idx="5"/>
          </p:cNvCxnSpPr>
          <p:nvPr/>
        </p:nvCxnSpPr>
        <p:spPr>
          <a:xfrm flipH="1" flipV="1">
            <a:off x="10430090" y="919625"/>
            <a:ext cx="4572" cy="36015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ADD6A7-3B9B-A2E9-FBCB-0FC15C33322E}"/>
              </a:ext>
            </a:extLst>
          </p:cNvPr>
          <p:cNvCxnSpPr>
            <a:cxnSpLocks/>
            <a:stCxn id="46" idx="6"/>
            <a:endCxn id="45" idx="4"/>
          </p:cNvCxnSpPr>
          <p:nvPr/>
        </p:nvCxnSpPr>
        <p:spPr>
          <a:xfrm flipV="1">
            <a:off x="9869634" y="933016"/>
            <a:ext cx="528127" cy="23331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68774D1-941A-50B8-613E-1E224FCB3A61}"/>
              </a:ext>
            </a:extLst>
          </p:cNvPr>
          <p:cNvCxnSpPr>
            <a:cxnSpLocks/>
            <a:stCxn id="47" idx="5"/>
            <a:endCxn id="46" idx="7"/>
          </p:cNvCxnSpPr>
          <p:nvPr/>
        </p:nvCxnSpPr>
        <p:spPr>
          <a:xfrm flipH="1">
            <a:off x="9856243" y="291521"/>
            <a:ext cx="13396" cy="842484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312395E-C7C8-8BD7-ECCB-D6B5DBA95562}"/>
              </a:ext>
            </a:extLst>
          </p:cNvPr>
          <p:cNvCxnSpPr>
            <a:cxnSpLocks/>
            <a:stCxn id="49" idx="6"/>
            <a:endCxn id="47" idx="5"/>
          </p:cNvCxnSpPr>
          <p:nvPr/>
        </p:nvCxnSpPr>
        <p:spPr>
          <a:xfrm>
            <a:off x="8696272" y="269005"/>
            <a:ext cx="1173367" cy="22516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483059AD-70F7-A51C-F6DB-0066689F3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9089" y="2180962"/>
            <a:ext cx="6734175" cy="2066925"/>
          </a:xfrm>
        </p:spPr>
      </p:pic>
    </p:spTree>
    <p:extLst>
      <p:ext uri="{BB962C8B-B14F-4D97-AF65-F5344CB8AC3E}">
        <p14:creationId xmlns:p14="http://schemas.microsoft.com/office/powerpoint/2010/main" val="1675760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DD11-41DB-E095-391D-C4A6BF9BF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Precision-Recall Curves are </a:t>
            </a:r>
            <a:r>
              <a:rPr lang="en-US">
                <a:solidFill>
                  <a:srgbClr val="00B050"/>
                </a:solidFill>
              </a:rPr>
              <a:t>robust to data imbalance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They may offer a better or a more visual indicator of model performance and allow us to easily see how one model is better than the other.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/>
              <a:t>In the next two slides we see an example of this…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F8A663-C888-3BB8-3110-B44A7AA5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Precision-Recall Curve</a:t>
            </a:r>
          </a:p>
        </p:txBody>
      </p:sp>
    </p:spTree>
    <p:extLst>
      <p:ext uri="{BB962C8B-B14F-4D97-AF65-F5344CB8AC3E}">
        <p14:creationId xmlns:p14="http://schemas.microsoft.com/office/powerpoint/2010/main" val="28578449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F8A663-C888-3BB8-3110-B44A7AA5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P-R Curve vs ROC Curve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EF596-F5E5-3321-DDA4-052D0FAC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69" y="1633085"/>
            <a:ext cx="3714750" cy="2466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6AAF7A-6416-45F0-1498-E8CE58DD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37" y="1661660"/>
            <a:ext cx="3629025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A91014-DEC9-A9B5-E51E-CC5E8088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271" y="4257675"/>
            <a:ext cx="3886200" cy="2600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384CED-8B65-3E00-4459-AD65EDACFBB6}"/>
              </a:ext>
            </a:extLst>
          </p:cNvPr>
          <p:cNvSpPr txBox="1"/>
          <p:nvPr/>
        </p:nvSpPr>
        <p:spPr>
          <a:xfrm>
            <a:off x="838200" y="4129088"/>
            <a:ext cx="181692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Balanced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959D8-321B-FAF4-1961-AEC395707BF2}"/>
              </a:ext>
            </a:extLst>
          </p:cNvPr>
          <p:cNvSpPr txBox="1"/>
          <p:nvPr/>
        </p:nvSpPr>
        <p:spPr>
          <a:xfrm>
            <a:off x="9352650" y="4142135"/>
            <a:ext cx="210391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Imbalanced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7638C-71E9-B2EC-ED9F-4374181CC8B0}"/>
              </a:ext>
            </a:extLst>
          </p:cNvPr>
          <p:cNvSpPr txBox="1"/>
          <p:nvPr/>
        </p:nvSpPr>
        <p:spPr>
          <a:xfrm>
            <a:off x="5604258" y="4073009"/>
            <a:ext cx="12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1694600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F8A663-C888-3BB8-3110-B44A7AA5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P-R Curve vs ROC Curve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EF596-F5E5-3321-DDA4-052D0FAC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69" y="1633085"/>
            <a:ext cx="3714750" cy="2466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6AAF7A-6416-45F0-1498-E8CE58DD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37" y="1661660"/>
            <a:ext cx="3629025" cy="243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384CED-8B65-3E00-4459-AD65EDACFBB6}"/>
              </a:ext>
            </a:extLst>
          </p:cNvPr>
          <p:cNvSpPr txBox="1"/>
          <p:nvPr/>
        </p:nvSpPr>
        <p:spPr>
          <a:xfrm>
            <a:off x="838200" y="4129088"/>
            <a:ext cx="181692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Balanced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959D8-321B-FAF4-1961-AEC395707BF2}"/>
              </a:ext>
            </a:extLst>
          </p:cNvPr>
          <p:cNvSpPr txBox="1"/>
          <p:nvPr/>
        </p:nvSpPr>
        <p:spPr>
          <a:xfrm>
            <a:off x="9352650" y="4142135"/>
            <a:ext cx="210391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Imbalanced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49EBD-859E-B6D3-DF1B-FFAFE3D5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175" y="4233862"/>
            <a:ext cx="3781425" cy="259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37638C-71E9-B2EC-ED9F-4374181CC8B0}"/>
              </a:ext>
            </a:extLst>
          </p:cNvPr>
          <p:cNvSpPr txBox="1"/>
          <p:nvPr/>
        </p:nvSpPr>
        <p:spPr>
          <a:xfrm>
            <a:off x="5604258" y="4073009"/>
            <a:ext cx="12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P-R Curve</a:t>
            </a:r>
          </a:p>
        </p:txBody>
      </p:sp>
    </p:spTree>
    <p:extLst>
      <p:ext uri="{BB962C8B-B14F-4D97-AF65-F5344CB8AC3E}">
        <p14:creationId xmlns:p14="http://schemas.microsoft.com/office/powerpoint/2010/main" val="279786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A038-4451-4D24-CEB3-4530B600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Multiclass example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8933F6-154E-F71D-514E-F115AE24B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274797"/>
              </p:ext>
            </p:extLst>
          </p:nvPr>
        </p:nvGraphicFramePr>
        <p:xfrm>
          <a:off x="992204" y="1931502"/>
          <a:ext cx="420543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234">
                  <a:extLst>
                    <a:ext uri="{9D8B030D-6E8A-4147-A177-3AD203B41FA5}">
                      <a16:colId xmlns:a16="http://schemas.microsoft.com/office/drawing/2014/main" val="1692008086"/>
                    </a:ext>
                  </a:extLst>
                </a:gridCol>
                <a:gridCol w="694980">
                  <a:extLst>
                    <a:ext uri="{9D8B030D-6E8A-4147-A177-3AD203B41FA5}">
                      <a16:colId xmlns:a16="http://schemas.microsoft.com/office/drawing/2014/main" val="3505479392"/>
                    </a:ext>
                  </a:extLst>
                </a:gridCol>
                <a:gridCol w="729559">
                  <a:extLst>
                    <a:ext uri="{9D8B030D-6E8A-4147-A177-3AD203B41FA5}">
                      <a16:colId xmlns:a16="http://schemas.microsoft.com/office/drawing/2014/main" val="1740679347"/>
                    </a:ext>
                  </a:extLst>
                </a:gridCol>
                <a:gridCol w="760395">
                  <a:extLst>
                    <a:ext uri="{9D8B030D-6E8A-4147-A177-3AD203B41FA5}">
                      <a16:colId xmlns:a16="http://schemas.microsoft.com/office/drawing/2014/main" val="4070556235"/>
                    </a:ext>
                  </a:extLst>
                </a:gridCol>
                <a:gridCol w="712270">
                  <a:extLst>
                    <a:ext uri="{9D8B030D-6E8A-4147-A177-3AD203B41FA5}">
                      <a16:colId xmlns:a16="http://schemas.microsoft.com/office/drawing/2014/main" val="419319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Class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Class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5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68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4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580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Predicted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1174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DC9309-0A18-CC78-AD54-B6EADCDE9DC1}"/>
                  </a:ext>
                </a:extLst>
              </p:cNvPr>
              <p:cNvSpPr txBox="1"/>
              <p:nvPr/>
            </p:nvSpPr>
            <p:spPr>
              <a:xfrm>
                <a:off x="6015789" y="2415308"/>
                <a:ext cx="6097604" cy="1155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True Positive Rate (</a:t>
                </a:r>
                <a:r>
                  <a:rPr lang="en-US" b="1"/>
                  <a:t>Recall</a:t>
                </a:r>
                <a:r>
                  <a:rPr lang="en-US"/>
                  <a:t> or Sensitivity):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Positive Predictive Value (</a:t>
                </a:r>
                <a:r>
                  <a:rPr lang="en-US" b="1"/>
                  <a:t>Precision</a:t>
                </a:r>
                <a:r>
                  <a:rPr lang="en-US"/>
                  <a:t>):	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DC9309-0A18-CC78-AD54-B6EADCDE9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89" y="2415308"/>
                <a:ext cx="6097604" cy="1155829"/>
              </a:xfrm>
              <a:prstGeom prst="rect">
                <a:avLst/>
              </a:prstGeom>
              <a:blipFill>
                <a:blip r:embed="rId3"/>
                <a:stretch>
                  <a:fillRect l="-832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64AF9F6-1853-6A1D-FA88-42E6D202AE36}"/>
              </a:ext>
            </a:extLst>
          </p:cNvPr>
          <p:cNvSpPr txBox="1"/>
          <p:nvPr/>
        </p:nvSpPr>
        <p:spPr>
          <a:xfrm>
            <a:off x="838200" y="4591251"/>
            <a:ext cx="4966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Recall</a:t>
            </a:r>
            <a:r>
              <a:rPr lang="en-US"/>
              <a:t>:</a:t>
            </a:r>
          </a:p>
          <a:p>
            <a:r>
              <a:rPr lang="en-US">
                <a:latin typeface="Consolas" panose="020B0609020204030204" pitchFamily="49" charset="0"/>
              </a:rPr>
              <a:t>Class 0 =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r>
              <a:rPr lang="en-US">
                <a:latin typeface="Consolas" panose="020B0609020204030204" pitchFamily="49" charset="0"/>
              </a:rPr>
              <a:t> / (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 = 0.625</a:t>
            </a:r>
          </a:p>
          <a:p>
            <a:r>
              <a:rPr lang="en-US">
                <a:latin typeface="Consolas" panose="020B0609020204030204" pitchFamily="49" charset="0"/>
              </a:rPr>
              <a:t>Class 1 =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4</a:t>
            </a:r>
            <a:r>
              <a:rPr lang="en-US">
                <a:latin typeface="Consolas" panose="020B0609020204030204" pitchFamily="49" charset="0"/>
              </a:rPr>
              <a:t> / 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4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) = 0.571</a:t>
            </a:r>
          </a:p>
          <a:p>
            <a:r>
              <a:rPr lang="en-US">
                <a:latin typeface="Consolas" panose="020B0609020204030204" pitchFamily="49" charset="0"/>
              </a:rPr>
              <a:t>Class 2 =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/ 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>
                <a:latin typeface="Consolas" panose="020B0609020204030204" pitchFamily="49" charset="0"/>
              </a:rPr>
              <a:t> + 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 = 0.667</a:t>
            </a:r>
          </a:p>
          <a:p>
            <a:r>
              <a:rPr lang="en-US">
                <a:latin typeface="Consolas" panose="020B0609020204030204" pitchFamily="49" charset="0"/>
              </a:rPr>
              <a:t>Class 3 =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 / 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1 </a:t>
            </a:r>
            <a:r>
              <a:rPr lang="en-US"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 0 </a:t>
            </a:r>
            <a:r>
              <a:rPr lang="en-US"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 0 </a:t>
            </a:r>
            <a:r>
              <a:rPr lang="en-US">
                <a:latin typeface="Consolas" panose="020B0609020204030204" pitchFamily="49" charset="0"/>
              </a:rPr>
              <a:t>+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>
                <a:latin typeface="Consolas" panose="020B0609020204030204" pitchFamily="49" charset="0"/>
              </a:rPr>
              <a:t>) = 0.5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3DFBC-A71A-D99B-AA0A-1D6AF5769E34}"/>
              </a:ext>
            </a:extLst>
          </p:cNvPr>
          <p:cNvSpPr txBox="1"/>
          <p:nvPr/>
        </p:nvSpPr>
        <p:spPr>
          <a:xfrm>
            <a:off x="6387164" y="4591251"/>
            <a:ext cx="4966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Precision</a:t>
            </a:r>
            <a:r>
              <a:rPr lang="en-US" dirty="0"/>
              <a:t>:</a:t>
            </a:r>
          </a:p>
          <a:p>
            <a:r>
              <a:rPr lang="en-US" dirty="0">
                <a:latin typeface="Consolas" panose="020B0609020204030204" pitchFamily="49" charset="0"/>
              </a:rPr>
              <a:t>Class 0 =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 = 0.833</a:t>
            </a:r>
          </a:p>
          <a:p>
            <a:r>
              <a:rPr lang="en-US" dirty="0">
                <a:latin typeface="Consolas" panose="020B0609020204030204" pitchFamily="49" charset="0"/>
              </a:rPr>
              <a:t>Class 1 =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latin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 = 0.667</a:t>
            </a:r>
          </a:p>
          <a:p>
            <a:r>
              <a:rPr lang="en-US" dirty="0">
                <a:latin typeface="Consolas" panose="020B0609020204030204" pitchFamily="49" charset="0"/>
              </a:rPr>
              <a:t>Class 2 =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 1 </a:t>
            </a:r>
            <a:r>
              <a:rPr lang="en-US" dirty="0"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) = 0.5</a:t>
            </a:r>
          </a:p>
          <a:p>
            <a:r>
              <a:rPr lang="en-US" dirty="0">
                <a:latin typeface="Consolas" panose="020B0609020204030204" pitchFamily="49" charset="0"/>
              </a:rPr>
              <a:t>Class 3 =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/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) = 0.25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DB18-0689-B316-DE38-9609143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and P-R Curves for Multiclass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65820-EDAC-8428-A90A-FC373872B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How do we extend the use of these metrics to multiclass problems?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We need to train our classifiers in a </a:t>
            </a:r>
            <a:r>
              <a:rPr lang="en-US" b="1"/>
              <a:t>One-vs-Rest</a:t>
            </a:r>
            <a:r>
              <a:rPr lang="en-US"/>
              <a:t> strategy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>
                <a:latin typeface="Consolas" panose="020B0609020204030204" pitchFamily="49" charset="0"/>
              </a:rPr>
              <a:t>Class 0 vs Rest [Class 1 and 2]</a:t>
            </a:r>
          </a:p>
          <a:p>
            <a:pPr marL="457200" lvl="1" indent="0">
              <a:buNone/>
            </a:pPr>
            <a:r>
              <a:rPr lang="en-US">
                <a:latin typeface="Consolas" panose="020B0609020204030204" pitchFamily="49" charset="0"/>
              </a:rPr>
              <a:t>Class 1 vs Rest [Class 0 and 2]</a:t>
            </a:r>
          </a:p>
          <a:p>
            <a:pPr marL="457200" lvl="1" indent="0">
              <a:buNone/>
            </a:pPr>
            <a:r>
              <a:rPr lang="en-US">
                <a:latin typeface="Consolas" panose="020B0609020204030204" pitchFamily="49" charset="0"/>
              </a:rPr>
              <a:t>Class 2 vs Rest [Class 0 and 1]</a:t>
            </a:r>
          </a:p>
          <a:p>
            <a:endParaRPr lang="en-US"/>
          </a:p>
          <a:p>
            <a:pPr marL="457200" lvl="1" indent="0">
              <a:buNone/>
            </a:pPr>
            <a:r>
              <a:rPr lang="en-US"/>
              <a:t>In a One-vs-Rest strategy, we train </a:t>
            </a:r>
            <a:r>
              <a:rPr lang="en-US">
                <a:solidFill>
                  <a:srgbClr val="7030A0"/>
                </a:solidFill>
              </a:rPr>
              <a:t>one machine learning model per class</a:t>
            </a:r>
            <a:endParaRPr lang="en-US"/>
          </a:p>
          <a:p>
            <a:endParaRPr lang="en-US" u="sng"/>
          </a:p>
          <a:p>
            <a:r>
              <a:rPr lang="en-US" u="sng"/>
              <a:t>For each one</a:t>
            </a:r>
            <a:r>
              <a:rPr lang="en-US"/>
              <a:t> of these binary classifications, we determine a ROC-curve or a PR curve</a:t>
            </a:r>
          </a:p>
        </p:txBody>
      </p:sp>
    </p:spTree>
    <p:extLst>
      <p:ext uri="{BB962C8B-B14F-4D97-AF65-F5344CB8AC3E}">
        <p14:creationId xmlns:p14="http://schemas.microsoft.com/office/powerpoint/2010/main" val="185937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DB18-0689-B316-DE38-9609143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ROC and P-R Curves for Multiclass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65820-EDAC-8428-A90A-FC373872B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490" y="1825625"/>
            <a:ext cx="6606309" cy="4351338"/>
          </a:xfrm>
        </p:spPr>
        <p:txBody>
          <a:bodyPr>
            <a:normAutofit/>
          </a:bodyPr>
          <a:lstStyle/>
          <a:p>
            <a:r>
              <a:rPr lang="en-US"/>
              <a:t>Here, we have one curve for every classification.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can also obtain a unique curve by stacking together the probabilities of each class </a:t>
            </a:r>
          </a:p>
          <a:p>
            <a:pPr marL="457200" lvl="1" indent="0">
              <a:buNone/>
            </a:pPr>
            <a:r>
              <a:rPr lang="en-US"/>
              <a:t>This is called a </a:t>
            </a:r>
            <a:r>
              <a:rPr lang="en-US" b="1"/>
              <a:t>Micro ROC or PR </a:t>
            </a:r>
            <a:r>
              <a:rPr lang="en-US"/>
              <a:t>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23670-6426-1BB1-5B8D-7B5B852B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6" y="1560596"/>
            <a:ext cx="3057237" cy="221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CF043-A622-7EC6-3C8D-9CD5FF9D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6" y="4340103"/>
            <a:ext cx="2985967" cy="215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8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D535-5522-B90D-E45B-75E0437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The size of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B402-FD54-5061-CC31-90C1077F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764665"/>
            <a:ext cx="109474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>
                <a:solidFill>
                  <a:srgbClr val="1C1D1F"/>
                </a:solidFill>
                <a:effectLst/>
              </a:rPr>
              <a:t>The size of the dataset affects the performance of a machine learning algorithm.</a:t>
            </a:r>
          </a:p>
          <a:p>
            <a:pPr algn="l"/>
            <a:r>
              <a:rPr lang="en-US" b="0" i="0">
                <a:solidFill>
                  <a:srgbClr val="1C1D1F"/>
                </a:solidFill>
                <a:effectLst/>
              </a:rPr>
              <a:t>The </a:t>
            </a:r>
            <a:r>
              <a:rPr lang="en-US" b="0" i="0">
                <a:solidFill>
                  <a:srgbClr val="7030A0"/>
                </a:solidFill>
                <a:effectLst/>
              </a:rPr>
              <a:t>bigger the dataset</a:t>
            </a:r>
            <a:r>
              <a:rPr lang="en-US" b="0" i="0">
                <a:solidFill>
                  <a:srgbClr val="1C1D1F"/>
                </a:solidFill>
                <a:effectLst/>
              </a:rPr>
              <a:t>, the </a:t>
            </a:r>
            <a:r>
              <a:rPr lang="en-US" b="0" i="0">
                <a:solidFill>
                  <a:srgbClr val="00B050"/>
                </a:solidFill>
                <a:effectLst/>
              </a:rPr>
              <a:t>smaller the error </a:t>
            </a:r>
            <a:r>
              <a:rPr lang="en-US" b="0" i="0">
                <a:solidFill>
                  <a:srgbClr val="1C1D1F"/>
                </a:solidFill>
                <a:effectLst/>
              </a:rPr>
              <a:t>that our machine learning models make.</a:t>
            </a:r>
          </a:p>
          <a:p>
            <a:pPr marL="457200" lvl="1" indent="0">
              <a:buNone/>
            </a:pPr>
            <a:r>
              <a:rPr lang="en-US" b="0" i="0">
                <a:solidFill>
                  <a:srgbClr val="1C1D1F"/>
                </a:solidFill>
                <a:effectLst/>
              </a:rPr>
              <a:t>And this is also true for imbalanced datasets.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rgbClr val="1C1D1F"/>
                </a:solidFill>
                <a:effectLst/>
              </a:rPr>
              <a:t>A good thing? It depends!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0" i="0">
              <a:solidFill>
                <a:srgbClr val="1C1D1F"/>
              </a:solidFill>
              <a:effectLst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1C1D1F"/>
                </a:solidFill>
                <a:effectLst/>
              </a:rPr>
              <a:t>If the sample size is limited, finding patterns inherent to the small class is hard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1C1D1F"/>
                </a:solidFill>
                <a:effectLst/>
              </a:rPr>
              <a:t>But as the data size increases, the error of the prediction may decrease.</a:t>
            </a:r>
          </a:p>
          <a:p>
            <a:pPr marL="457200" lvl="1" indent="0">
              <a:buNone/>
            </a:pPr>
            <a:endParaRPr lang="en-US" b="0" i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en-US" b="0" i="0" u="sng">
              <a:solidFill>
                <a:srgbClr val="401B9C"/>
              </a:solidFill>
              <a:effectLst/>
              <a:latin typeface="udemy sans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391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2D61-CE88-C321-527D-73E33931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D58D-FDD5-35A3-C3C3-419CACC51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Breast Cancer Dataset from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We will apply SVM </a:t>
            </a:r>
          </a:p>
          <a:p>
            <a:pPr marL="457200" lvl="1" indent="0">
              <a:buNone/>
            </a:pPr>
            <a:r>
              <a:rPr lang="en-US" dirty="0"/>
              <a:t>We will use all the metrics that we discussed </a:t>
            </a:r>
          </a:p>
        </p:txBody>
      </p:sp>
    </p:spTree>
    <p:extLst>
      <p:ext uri="{BB962C8B-B14F-4D97-AF65-F5344CB8AC3E}">
        <p14:creationId xmlns:p14="http://schemas.microsoft.com/office/powerpoint/2010/main" val="1720186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D460E-967A-6186-F3A9-FB4EF1C69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08" y="418680"/>
            <a:ext cx="10450383" cy="3010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774F3A-560E-7487-8CE0-22D4073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36" y="3870948"/>
            <a:ext cx="6992326" cy="2638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6AAF9-F342-9FE4-A1CA-93CAA8D3E317}"/>
              </a:ext>
            </a:extLst>
          </p:cNvPr>
          <p:cNvSpPr txBox="1"/>
          <p:nvPr/>
        </p:nvSpPr>
        <p:spPr>
          <a:xfrm>
            <a:off x="9848535" y="5762283"/>
            <a:ext cx="197870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This is probability of class 1 (all rows, second column)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A4D6A8-3831-6BAF-7C6F-69EAED4748E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484254" y="6223948"/>
            <a:ext cx="36428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46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971D2-C8CF-FDE9-3605-229456933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27969-64E6-6F2D-6ECB-F0F0D9D4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6" y="3870948"/>
            <a:ext cx="6992326" cy="2638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00C459-9DFF-F5B5-3D26-155B917FB7FF}"/>
              </a:ext>
            </a:extLst>
          </p:cNvPr>
          <p:cNvSpPr txBox="1"/>
          <p:nvPr/>
        </p:nvSpPr>
        <p:spPr>
          <a:xfrm>
            <a:off x="682051" y="597456"/>
            <a:ext cx="991599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you set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probability=True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after training, the model fits a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probabilistic model on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of the SVM's decision function which maps the raw decision scores to probabilities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will make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training slower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because we add an additional training step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we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need it for threshold tuning</a:t>
            </a:r>
            <a:r>
              <a:rPr lang="en-US" alt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</a:rPr>
              <a:t>that is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required to plot ROC curves or P-R curves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40D75-CBE0-59AC-F098-AF4AEE51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66" y="516094"/>
            <a:ext cx="9793067" cy="5039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29EA5-5B7D-6D04-BA94-D368FABB1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533" y="6064351"/>
            <a:ext cx="521090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4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FBC08-5F21-E865-5422-DFF9C360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56180"/>
            <a:ext cx="8211696" cy="58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AB528-3010-8892-439C-C5083EA3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65" y="6178253"/>
            <a:ext cx="3067478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6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E008C-1303-B4B8-866B-67F65B6B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50" y="228600"/>
            <a:ext cx="9602540" cy="41153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9AB4F7-E444-EA01-E4DD-B918B6C8D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820" y="2893336"/>
            <a:ext cx="4937570" cy="396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0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4AA90-DD7B-A954-A607-6FC14A4B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220092"/>
            <a:ext cx="11183911" cy="36295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7C58C0-6AAB-961D-E12D-4377F58A9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472" y="2524125"/>
            <a:ext cx="54864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6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D535-5522-B90D-E45B-75E0437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>
                <a:solidFill>
                  <a:srgbClr val="1C1D1F"/>
                </a:solidFill>
              </a:rPr>
              <a:t>Class</a:t>
            </a:r>
            <a:r>
              <a:rPr lang="en-US" b="0" i="0">
                <a:solidFill>
                  <a:srgbClr val="1C1D1F"/>
                </a:solidFill>
                <a:effectLst/>
              </a:rPr>
              <a:t> separability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B402-FD54-5061-CC31-90C1077F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764665"/>
            <a:ext cx="7364413" cy="4351338"/>
          </a:xfrm>
        </p:spPr>
        <p:txBody>
          <a:bodyPr>
            <a:normAutofit fontScale="92500"/>
          </a:bodyPr>
          <a:lstStyle/>
          <a:p>
            <a:r>
              <a:rPr lang="en-US" b="1" i="0" dirty="0">
                <a:solidFill>
                  <a:srgbClr val="1C1D1F"/>
                </a:solidFill>
                <a:effectLst/>
              </a:rPr>
              <a:t>Class separability </a:t>
            </a:r>
            <a:r>
              <a:rPr lang="en-US" b="0" i="0" dirty="0">
                <a:solidFill>
                  <a:srgbClr val="1C1D1F"/>
                </a:solidFill>
                <a:effectLst/>
              </a:rPr>
              <a:t>defines how clearly different the observations from the different classes are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C1D1F"/>
                </a:solidFill>
              </a:rPr>
              <a:t>T</a:t>
            </a:r>
            <a:r>
              <a:rPr lang="en-US" b="0" i="0" dirty="0">
                <a:solidFill>
                  <a:srgbClr val="1C1D1F"/>
                </a:solidFill>
                <a:effectLst/>
              </a:rPr>
              <a:t>he more different they are, the easier they are to classify.</a:t>
            </a:r>
          </a:p>
          <a:p>
            <a:pPr algn="l"/>
            <a:endParaRPr lang="en-US" b="0" i="0" dirty="0">
              <a:solidFill>
                <a:srgbClr val="1C1D1F"/>
              </a:solidFill>
              <a:effectLst/>
            </a:endParaRPr>
          </a:p>
          <a:p>
            <a:pPr algn="l"/>
            <a:r>
              <a:rPr lang="en-US" b="0" i="0" dirty="0">
                <a:solidFill>
                  <a:srgbClr val="1C1D1F"/>
                </a:solidFill>
                <a:effectLst/>
              </a:rPr>
              <a:t>If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patterns among the classes overlap</a:t>
            </a:r>
            <a:r>
              <a:rPr lang="en-US" b="0" i="0" dirty="0">
                <a:solidFill>
                  <a:srgbClr val="1C1D1F"/>
                </a:solidFill>
                <a:effectLst/>
              </a:rPr>
              <a:t>, then it is harder for an algorithm to find rules or boundaries that separate one class from the other.</a:t>
            </a:r>
          </a:p>
          <a:p>
            <a:pPr algn="l"/>
            <a:endParaRPr lang="en-US" b="0" i="0" dirty="0">
              <a:solidFill>
                <a:srgbClr val="1C1D1F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C1D1F"/>
                </a:solidFill>
                <a:effectLst/>
              </a:rPr>
              <a:t>The real issue is not the “imbalance” but </a:t>
            </a:r>
            <a:r>
              <a:rPr lang="en-US" dirty="0">
                <a:solidFill>
                  <a:srgbClr val="1C1D1F"/>
                </a:solidFill>
              </a:rPr>
              <a:t>is </a:t>
            </a:r>
            <a:r>
              <a:rPr lang="en-US" b="0" i="0" dirty="0">
                <a:solidFill>
                  <a:srgbClr val="1C1D1F"/>
                </a:solidFill>
                <a:effectLst/>
              </a:rPr>
              <a:t>the separability.</a:t>
            </a:r>
          </a:p>
          <a:p>
            <a:pPr algn="l"/>
            <a:endParaRPr lang="en-US" b="0" i="0" dirty="0">
              <a:solidFill>
                <a:srgbClr val="1C1D1F"/>
              </a:solidFill>
              <a:effectLst/>
            </a:endParaRPr>
          </a:p>
          <a:p>
            <a:pPr algn="l"/>
            <a:endParaRPr lang="en-US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08AE0-A66A-9CC7-D212-CCA9B9E3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122" y="2144713"/>
            <a:ext cx="3738050" cy="32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D535-5522-B90D-E45B-75E0437D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b="0" i="0" dirty="0">
                <a:solidFill>
                  <a:srgbClr val="1C1D1F"/>
                </a:solidFill>
                <a:effectLst/>
              </a:rPr>
              <a:t>Within-class sub-clusters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B402-FD54-5061-CC31-90C1077F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764665"/>
            <a:ext cx="7218076" cy="4351338"/>
          </a:xfrm>
        </p:spPr>
        <p:txBody>
          <a:bodyPr>
            <a:normAutofit/>
          </a:bodyPr>
          <a:lstStyle/>
          <a:p>
            <a:r>
              <a:rPr lang="en-US" dirty="0"/>
              <a:t>In many classification problems, a single class is composed of various </a:t>
            </a:r>
            <a:r>
              <a:rPr lang="en-US" b="1" dirty="0"/>
              <a:t>sub-clusters</a:t>
            </a:r>
            <a:r>
              <a:rPr lang="en-US" dirty="0"/>
              <a:t> or concepts.</a:t>
            </a:r>
          </a:p>
          <a:p>
            <a:pPr marL="457200" lvl="1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class is not homogeneous</a:t>
            </a:r>
            <a:r>
              <a:rPr lang="en-US" dirty="0"/>
              <a:t>, there are different components that make a class be a class.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sub-clusters, in addition, may not always contain the same number of examples.</a:t>
            </a:r>
          </a:p>
          <a:p>
            <a:r>
              <a:rPr lang="en-US" dirty="0"/>
              <a:t>This phenomenon is referred to as </a:t>
            </a:r>
            <a:r>
              <a:rPr lang="en-US" b="1" dirty="0"/>
              <a:t>within-class imbalance</a:t>
            </a:r>
            <a:r>
              <a:rPr lang="en-US" dirty="0"/>
              <a:t>.</a:t>
            </a:r>
          </a:p>
          <a:p>
            <a:pPr algn="l"/>
            <a:endParaRPr lang="en-US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14A42-6FF9-5E9C-F627-22B5F554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376" y="2143125"/>
            <a:ext cx="3904901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63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4291</Words>
  <Application>Microsoft Office PowerPoint</Application>
  <PresentationFormat>Widescreen</PresentationFormat>
  <Paragraphs>1123</Paragraphs>
  <Slides>76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Consolas</vt:lpstr>
      <vt:lpstr>Courier New</vt:lpstr>
      <vt:lpstr>Lucida Grande</vt:lpstr>
      <vt:lpstr>Symbol</vt:lpstr>
      <vt:lpstr>udemy sans</vt:lpstr>
      <vt:lpstr>Wingdings</vt:lpstr>
      <vt:lpstr>Office Theme</vt:lpstr>
      <vt:lpstr>Evaluation Metrics</vt:lpstr>
      <vt:lpstr>Topics</vt:lpstr>
      <vt:lpstr>Imbalanced Datasets</vt:lpstr>
      <vt:lpstr>Imbalanced Dataset</vt:lpstr>
      <vt:lpstr>Imbalanced Dataset</vt:lpstr>
      <vt:lpstr>Imbalanced Dataset</vt:lpstr>
      <vt:lpstr>1. The size of the dataset</vt:lpstr>
      <vt:lpstr>2. Class separability </vt:lpstr>
      <vt:lpstr>3. Within-class sub-clusters</vt:lpstr>
      <vt:lpstr>Imbalanced Dataset</vt:lpstr>
      <vt:lpstr>Evaluation Metrics</vt:lpstr>
      <vt:lpstr>Accuracy</vt:lpstr>
      <vt:lpstr>Accuracy</vt:lpstr>
      <vt:lpstr>Accuracy</vt:lpstr>
      <vt:lpstr>Accuracy</vt:lpstr>
      <vt:lpstr>Accuracy</vt:lpstr>
      <vt:lpstr>Precision and Recall</vt:lpstr>
      <vt:lpstr>Precision and Recall</vt:lpstr>
      <vt:lpstr>Precision and Recall</vt:lpstr>
      <vt:lpstr>Precision and Recall</vt:lpstr>
      <vt:lpstr>Precision and Recall</vt:lpstr>
      <vt:lpstr>F-measure (F1 score)</vt:lpstr>
      <vt:lpstr>Support</vt:lpstr>
      <vt:lpstr>Recall example</vt:lpstr>
      <vt:lpstr>Precision example</vt:lpstr>
      <vt:lpstr>F-measure example</vt:lpstr>
      <vt:lpstr>PowerPoint Presentation</vt:lpstr>
      <vt:lpstr>PowerPoint Presentation</vt:lpstr>
      <vt:lpstr>PowerPoint Presentation</vt:lpstr>
      <vt:lpstr>FPR example</vt:lpstr>
      <vt:lpstr>FNR example</vt:lpstr>
      <vt:lpstr>Balanced Accuracy</vt:lpstr>
      <vt:lpstr>Balanced Accuracy</vt:lpstr>
      <vt:lpstr>Balanced Accuracy</vt:lpstr>
      <vt:lpstr>ROC Curve and AUC</vt:lpstr>
      <vt:lpstr>ROC Curve</vt:lpstr>
      <vt:lpstr>ROC Curve</vt:lpstr>
      <vt:lpstr>ROC Curve</vt:lpstr>
      <vt:lpstr>ROC Curve</vt:lpstr>
      <vt:lpstr>ROC Curve</vt:lpstr>
      <vt:lpstr>ROC Curve</vt:lpstr>
      <vt:lpstr>ROC Curve</vt:lpstr>
      <vt:lpstr>ROC Curve</vt:lpstr>
      <vt:lpstr>ROC Curve</vt:lpstr>
      <vt:lpstr>ROC Curve</vt:lpstr>
      <vt:lpstr>ROC Curve</vt:lpstr>
      <vt:lpstr>ROC Curve</vt:lpstr>
      <vt:lpstr>Area Under the Curve (AUC)</vt:lpstr>
      <vt:lpstr>Area Under the Curve (AUC)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Precision-Recall Curve</vt:lpstr>
      <vt:lpstr>P-R Curve vs ROC Curve </vt:lpstr>
      <vt:lpstr>P-R Curve vs ROC Curve </vt:lpstr>
      <vt:lpstr>Precision-Recall Multiclass example </vt:lpstr>
      <vt:lpstr>ROC and P-R Curves for Multiclass</vt:lpstr>
      <vt:lpstr>ROC and P-R Curves for Multiclass</vt:lpstr>
      <vt:lpstr>Example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Imbalanced Datasets</dc:title>
  <dc:creator>Fabio Di Troia</dc:creator>
  <cp:lastModifiedBy>Fabio Di Troia</cp:lastModifiedBy>
  <cp:revision>1</cp:revision>
  <dcterms:created xsi:type="dcterms:W3CDTF">2023-01-18T22:44:49Z</dcterms:created>
  <dcterms:modified xsi:type="dcterms:W3CDTF">2024-11-12T19:06:17Z</dcterms:modified>
</cp:coreProperties>
</file>